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9144000"/>
  <p:notesSz cx="7010400" cy="9296400"/>
  <p:embeddedFontLst>
    <p:embeddedFont>
      <p:font typeface="Corbel"/>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23" roundtripDataSignature="AMtx7mgLzqKfhL+chy5AAyTFDL2+F9XR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rbel-bold.fntdata"/><Relationship Id="rId11" Type="http://schemas.openxmlformats.org/officeDocument/2006/relationships/slide" Target="slides/slide6.xml"/><Relationship Id="rId22" Type="http://schemas.openxmlformats.org/officeDocument/2006/relationships/font" Target="fonts/Corbel-boldItalic.fntdata"/><Relationship Id="rId10" Type="http://schemas.openxmlformats.org/officeDocument/2006/relationships/slide" Target="slides/slide5.xml"/><Relationship Id="rId21" Type="http://schemas.openxmlformats.org/officeDocument/2006/relationships/font" Target="fonts/Corbel-italic.fntdata"/><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Corbel-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67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338" y="0"/>
            <a:ext cx="3038475" cy="4667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675"/>
            <a:ext cx="3038475" cy="4667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150years.fisheries.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1: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1: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Greetings from your AFS Officers and the AFS headquarters office in Bethesda, Maryland!  We thank you for giving us a few minutes to say hello during your unit meeting and to provide you with and update on AFS and our many activities. Thank you also for being a member of your chapter, and we hope you enjoy your time at your chapter’s meeting! </a:t>
            </a:r>
            <a:endParaRPr b="0"/>
          </a:p>
        </p:txBody>
      </p:sp>
      <p:sp>
        <p:nvSpPr>
          <p:cNvPr id="99" name="Google Shape;99;p1: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3: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As just one example, AFS has actively supported robust funding for the USGS Cooperative Fish and Wildlife Units after the Trump Administration sought to eliminate all 40 units in 38 states. To do this, AFS met with USGS Director Jim Reilly, The Office of Management and Budget, and sent letters to Congress stressing the importance of the units to fisheries professionals and urging them to support funding for critical program vacancies. </a:t>
            </a:r>
            <a:r>
              <a:rPr lang="en-US"/>
              <a:t>For FY2020, the coop units will get a $5.6M increase over the 2019 to $18.4M  that will enable the units to fill 38 vacancies and establish up to four new units.</a:t>
            </a:r>
            <a:endParaRPr/>
          </a:p>
        </p:txBody>
      </p:sp>
      <p:sp>
        <p:nvSpPr>
          <p:cNvPr id="191" name="Google Shape;191;p13: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69d82c51c_0_4: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769d82c51c_0_4: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g769d82c51c_0_4: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769cff402c_0_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769cff402c_0_0: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If you’re looking to become more involved with fisheries, consider joining AFS if you haven’t already.  While it is important to also support your AFS chapter by becoming a chapter member and being involved at that level, that is not AFS membership.  To realize the many benefits described and to support critical AFS activities on science, professional development and fisheries conservation, you should join AFS in the membership category designed for you.  You can find this at fisheries.org</a:t>
            </a:r>
            <a:endParaRPr/>
          </a:p>
        </p:txBody>
      </p:sp>
      <p:sp>
        <p:nvSpPr>
          <p:cNvPr id="211" name="Google Shape;211;g769cff402c_0_0: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2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22: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In closing, we thank you again for giving us a few minutes of your time today. Enjoy the rest of your time with your chapter!</a:t>
            </a:r>
            <a:endParaRPr/>
          </a:p>
        </p:txBody>
      </p:sp>
      <p:sp>
        <p:nvSpPr>
          <p:cNvPr id="221" name="Google Shape;221;p22: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d8fce0978_0_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6d8fce0978_0_0: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year marks the 150th anniversary of AFS! We’ll be celebrating this milestone all year long with special programming at the annual meeting, features in </a:t>
            </a:r>
            <a:r>
              <a:rPr i="1" lang="en-US"/>
              <a:t>Fisheries</a:t>
            </a:r>
            <a:r>
              <a:rPr lang="en-US"/>
              <a:t>, and on the website. </a:t>
            </a:r>
            <a:endParaRPr/>
          </a:p>
        </p:txBody>
      </p:sp>
      <p:sp>
        <p:nvSpPr>
          <p:cNvPr id="106" name="Google Shape;106;g6d8fce0978_0_0: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1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10: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2020 Annual Meeting will be held August 30-September 3. AFS hopes to see you in Columbus, Ohio! Don’t miss your opportunity to submit your research for presentation during the meeting - this year’s abstract deadline is March 20, 2020. Many chapters will be participating in the Annual Meeting by bringing an exhibit to Columbus to help commemorate the 150th Anniversary. If your unit is interested in participating, visit </a:t>
            </a:r>
            <a:r>
              <a:rPr lang="en-US" sz="1100" u="sng">
                <a:solidFill>
                  <a:schemeClr val="hlink"/>
                </a:solidFill>
                <a:latin typeface="Arial"/>
                <a:ea typeface="Arial"/>
                <a:cs typeface="Arial"/>
                <a:sym typeface="Arial"/>
                <a:hlinkClick r:id="rId2"/>
              </a:rPr>
              <a:t>https://150years.fisheries.org/</a:t>
            </a:r>
            <a:r>
              <a:rPr lang="en-US"/>
              <a:t>. You can also submit stories and photos to help celebrate this event!</a:t>
            </a:r>
            <a:endParaRPr/>
          </a:p>
        </p:txBody>
      </p:sp>
      <p:sp>
        <p:nvSpPr>
          <p:cNvPr id="114" name="Google Shape;114;p10: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6deb097f6f_0_6: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6deb097f6f_0_6: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Do you have a colleague who deserves recognition for work in fisheries? The 2020 Call for Awards is coming February 3-March 16! Over 20 awards will be presented in Columbus, which recognize fisheries professionals at all levels of their careers, plus AFS chapters and volunteers. Learn more about the award categories on the AFS website.</a:t>
            </a:r>
            <a:endParaRPr/>
          </a:p>
        </p:txBody>
      </p:sp>
      <p:sp>
        <p:nvSpPr>
          <p:cNvPr id="124" name="Google Shape;124;g6deb097f6f_0_6: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6e036e506e_1_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6e036e506e_1_0:notes"/>
          <p:cNvSpPr txBox="1"/>
          <p:nvPr>
            <p:ph idx="1" type="body"/>
          </p:nvPr>
        </p:nvSpPr>
        <p:spPr>
          <a:xfrm>
            <a:off x="701675" y="4473575"/>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Whether you’re a member or non-member, if you’re passionate about fisheries we encourage you to consider joining the 1870 Society. This is a donor club that recognizes annual contributions to AFS, as well as planned and legacy gifts (including wills, bequests, and other contributions). </a:t>
            </a:r>
            <a:endParaRPr b="0"/>
          </a:p>
        </p:txBody>
      </p:sp>
      <p:sp>
        <p:nvSpPr>
          <p:cNvPr id="132" name="Google Shape;132;g6e036e506e_1_0:notes"/>
          <p:cNvSpPr txBox="1"/>
          <p:nvPr>
            <p:ph idx="12" type="sldNum"/>
          </p:nvPr>
        </p:nvSpPr>
        <p:spPr>
          <a:xfrm>
            <a:off x="3970338" y="8829675"/>
            <a:ext cx="3038400" cy="4668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2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20: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AFS </a:t>
            </a:r>
            <a:r>
              <a:rPr lang="en-US"/>
              <a:t>is</a:t>
            </a:r>
            <a:r>
              <a:rPr b="0" i="0" lang="en-US" sz="1200" u="none" strike="noStrike">
                <a:solidFill>
                  <a:schemeClr val="dk1"/>
                </a:solidFill>
                <a:latin typeface="Calibri"/>
                <a:ea typeface="Calibri"/>
                <a:cs typeface="Calibri"/>
                <a:sym typeface="Calibri"/>
              </a:rPr>
              <a:t> an organization dependent upon volunteers for continuity </a:t>
            </a:r>
            <a:r>
              <a:rPr lang="en-US"/>
              <a:t>and</a:t>
            </a:r>
            <a:r>
              <a:rPr b="0" i="0" lang="en-US" sz="1200" u="none" strike="noStrike">
                <a:solidFill>
                  <a:schemeClr val="dk1"/>
                </a:solidFill>
                <a:latin typeface="Calibri"/>
                <a:ea typeface="Calibri"/>
                <a:cs typeface="Calibri"/>
                <a:sym typeface="Calibri"/>
              </a:rPr>
              <a:t> to set the course of the organization! As a new member, we know that it can seem intimidating to become involved </a:t>
            </a:r>
            <a:r>
              <a:rPr lang="en-US"/>
              <a:t>as a new member</a:t>
            </a:r>
            <a:r>
              <a:rPr b="0" i="0" lang="en-US" sz="1200" u="none" strike="noStrike">
                <a:solidFill>
                  <a:schemeClr val="dk1"/>
                </a:solidFill>
                <a:latin typeface="Calibri"/>
                <a:ea typeface="Calibri"/>
                <a:cs typeface="Calibri"/>
                <a:sym typeface="Calibri"/>
              </a:rPr>
              <a:t>. Suggestions for becoming involved towards the beginning of your membership with AFS include joining a committee or mentoring a student at a local or national event. Your commitment ensures the future of the Society, the profession, and the quality of aquatic resources for future generations. </a:t>
            </a:r>
            <a:endParaRPr b="0"/>
          </a:p>
        </p:txBody>
      </p:sp>
      <p:sp>
        <p:nvSpPr>
          <p:cNvPr id="141" name="Google Shape;141;p20: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7: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7: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Your AFS membership grants you access to the latest published science. Recent and upcoming special sections include authors writing on captive propagation of imperiled species in the</a:t>
            </a:r>
            <a:r>
              <a:rPr i="1" lang="en-US"/>
              <a:t> North American Journal of Aquaculture</a:t>
            </a:r>
            <a:r>
              <a:rPr lang="en-US"/>
              <a:t>, integrated pest management in the </a:t>
            </a:r>
            <a:r>
              <a:rPr i="1" lang="en-US"/>
              <a:t>North American Journal of Fisheries Management</a:t>
            </a:r>
            <a:r>
              <a:rPr lang="en-US"/>
              <a:t>, and telemetry networks in the northwest Atlantic and Caribbean in </a:t>
            </a:r>
            <a:r>
              <a:rPr i="1" lang="en-US"/>
              <a:t>Marine and Coastal Fisheries</a:t>
            </a:r>
            <a:r>
              <a:rPr lang="en-US"/>
              <a:t>. </a:t>
            </a:r>
            <a:endParaRPr b="0"/>
          </a:p>
        </p:txBody>
      </p:sp>
      <p:sp>
        <p:nvSpPr>
          <p:cNvPr id="152" name="Google Shape;152;p7: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9: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9: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Speaking of discounts, AFS members enjoy a reduced registration fee for the national Annual Meeting. The Meeting features the latest science presented as abstracts during symposia, as well as plenary sessions. In addition, attendees can participate in networking events to catch up with colleagues and potentially meet collaborators for future projects! Some members qualify to apply for grants to help offset travel costs to the Annual Meeting!</a:t>
            </a:r>
            <a:endParaRPr/>
          </a:p>
        </p:txBody>
      </p:sp>
      <p:sp>
        <p:nvSpPr>
          <p:cNvPr id="167" name="Google Shape;167;p9: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1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2: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You know that you should keep track of policy and legislation related to aquatic conservation - these issues matter and have an impact upon your ability to do your job - but sometimes work and life get in the way. As </a:t>
            </a:r>
            <a:r>
              <a:rPr lang="en-US"/>
              <a:t>a </a:t>
            </a:r>
            <a:r>
              <a:rPr b="0" i="0" lang="en-US" sz="1200" u="none" strike="noStrike">
                <a:solidFill>
                  <a:schemeClr val="dk1"/>
                </a:solidFill>
                <a:latin typeface="Calibri"/>
                <a:ea typeface="Calibri"/>
                <a:cs typeface="Calibri"/>
                <a:sym typeface="Calibri"/>
              </a:rPr>
              <a:t>member benefit, AFS </a:t>
            </a:r>
            <a:r>
              <a:rPr lang="en-US"/>
              <a:t>is engaged in fisheries policy on </a:t>
            </a:r>
            <a:r>
              <a:rPr b="0" i="0" lang="en-US" sz="1200" u="none" strike="noStrike">
                <a:solidFill>
                  <a:schemeClr val="dk1"/>
                </a:solidFill>
                <a:latin typeface="Calibri"/>
                <a:ea typeface="Calibri"/>
                <a:cs typeface="Calibri"/>
                <a:sym typeface="Calibri"/>
              </a:rPr>
              <a:t>behalf of fisheries professionals on critical topics such as support for the USGS Cooperative Fish and Wildlife Units, the Recovering America’s Wildlife Act, the Waters of the U.S. Rule, and climate science and the impacts of climate change on fisheries resources.</a:t>
            </a:r>
            <a:endParaRPr/>
          </a:p>
          <a:p>
            <a:pPr indent="0" lvl="0" marL="0" rtl="0" algn="l">
              <a:lnSpc>
                <a:spcPct val="100000"/>
              </a:lnSpc>
              <a:spcBef>
                <a:spcPts val="0"/>
              </a:spcBef>
              <a:spcAft>
                <a:spcPts val="0"/>
              </a:spcAft>
              <a:buSzPts val="1400"/>
              <a:buNone/>
            </a:pPr>
            <a:r>
              <a:rPr lang="en-US"/>
              <a:t>AFS has dedicated policy staff to direct our engagement, but we rely on member volunteers to help develop and disseminate policy recommendations and advocate for fisheries management and conservation using best science available.</a:t>
            </a:r>
            <a:endParaRPr/>
          </a:p>
        </p:txBody>
      </p:sp>
      <p:sp>
        <p:nvSpPr>
          <p:cNvPr id="177" name="Google Shape;177;p12: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6" name="Shape 16"/>
        <p:cNvGrpSpPr/>
        <p:nvPr/>
      </p:nvGrpSpPr>
      <p:grpSpPr>
        <a:xfrm>
          <a:off x="0" y="0"/>
          <a:ext cx="0" cy="0"/>
          <a:chOff x="0" y="0"/>
          <a:chExt cx="0" cy="0"/>
        </a:xfrm>
      </p:grpSpPr>
      <p:sp>
        <p:nvSpPr>
          <p:cNvPr id="17" name="Google Shape;17;p24"/>
          <p:cNvSpPr txBox="1"/>
          <p:nvPr>
            <p:ph type="title"/>
          </p:nvPr>
        </p:nvSpPr>
        <p:spPr>
          <a:xfrm>
            <a:off x="857250" y="609600"/>
            <a:ext cx="740664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4000"/>
              <a:buFont typeface="Corbel"/>
              <a:buNone/>
              <a:defRPr>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4"/>
          <p:cNvSpPr txBox="1"/>
          <p:nvPr>
            <p:ph idx="1" type="body"/>
          </p:nvPr>
        </p:nvSpPr>
        <p:spPr>
          <a:xfrm>
            <a:off x="857251" y="2057400"/>
            <a:ext cx="7404653" cy="4038600"/>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SzPts val="1600"/>
              <a:buChar char="•"/>
              <a:defRPr>
                <a:solidFill>
                  <a:srgbClr val="AB3C19"/>
                </a:solidFill>
              </a:defRPr>
            </a:lvl1pPr>
            <a:lvl2pPr indent="-320040" lvl="1" marL="914400" algn="l">
              <a:lnSpc>
                <a:spcPct val="90000"/>
              </a:lnSpc>
              <a:spcBef>
                <a:spcPts val="150"/>
              </a:spcBef>
              <a:spcAft>
                <a:spcPts val="0"/>
              </a:spcAft>
              <a:buSzPts val="1440"/>
              <a:buChar char="•"/>
              <a:defRPr>
                <a:solidFill>
                  <a:srgbClr val="AB3C19"/>
                </a:solidFill>
              </a:defRPr>
            </a:lvl2pPr>
            <a:lvl3pPr indent="-309880" lvl="2" marL="1371600" algn="l">
              <a:lnSpc>
                <a:spcPct val="90000"/>
              </a:lnSpc>
              <a:spcBef>
                <a:spcPts val="300"/>
              </a:spcBef>
              <a:spcAft>
                <a:spcPts val="0"/>
              </a:spcAft>
              <a:buSzPts val="1280"/>
              <a:buChar char="•"/>
              <a:defRPr>
                <a:solidFill>
                  <a:srgbClr val="AB3C19"/>
                </a:solidFill>
              </a:defRPr>
            </a:lvl3pPr>
            <a:lvl4pPr indent="-299719" lvl="3" marL="1828800" algn="l">
              <a:lnSpc>
                <a:spcPct val="90000"/>
              </a:lnSpc>
              <a:spcBef>
                <a:spcPts val="300"/>
              </a:spcBef>
              <a:spcAft>
                <a:spcPts val="0"/>
              </a:spcAft>
              <a:buSzPts val="1120"/>
              <a:buChar char="•"/>
              <a:defRPr>
                <a:solidFill>
                  <a:srgbClr val="AB3C19"/>
                </a:solidFill>
              </a:defRPr>
            </a:lvl4pPr>
            <a:lvl5pPr indent="-299720" lvl="4" marL="2286000" algn="l">
              <a:lnSpc>
                <a:spcPct val="90000"/>
              </a:lnSpc>
              <a:spcBef>
                <a:spcPts val="300"/>
              </a:spcBef>
              <a:spcAft>
                <a:spcPts val="0"/>
              </a:spcAft>
              <a:buSzPts val="1120"/>
              <a:buChar char="•"/>
              <a:defRPr>
                <a:solidFill>
                  <a:srgbClr val="AB3C19"/>
                </a:solidFill>
              </a:defRPr>
            </a:lvl5pPr>
            <a:lvl6pPr indent="-320039" lvl="5" marL="2743200" algn="l">
              <a:lnSpc>
                <a:spcPct val="90000"/>
              </a:lnSpc>
              <a:spcBef>
                <a:spcPts val="300"/>
              </a:spcBef>
              <a:spcAft>
                <a:spcPts val="0"/>
              </a:spcAft>
              <a:buSzPts val="1440"/>
              <a:buChar char="•"/>
              <a:defRPr/>
            </a:lvl6pPr>
            <a:lvl7pPr indent="-320039" lvl="6" marL="3200400" algn="l">
              <a:lnSpc>
                <a:spcPct val="90000"/>
              </a:lnSpc>
              <a:spcBef>
                <a:spcPts val="300"/>
              </a:spcBef>
              <a:spcAft>
                <a:spcPts val="0"/>
              </a:spcAft>
              <a:buSzPts val="1440"/>
              <a:buChar char="•"/>
              <a:defRPr/>
            </a:lvl7pPr>
            <a:lvl8pPr indent="-320040" lvl="7" marL="3657600" algn="l">
              <a:lnSpc>
                <a:spcPct val="90000"/>
              </a:lnSpc>
              <a:spcBef>
                <a:spcPts val="300"/>
              </a:spcBef>
              <a:spcAft>
                <a:spcPts val="0"/>
              </a:spcAft>
              <a:buSzPts val="1440"/>
              <a:buChar char="•"/>
              <a:defRPr/>
            </a:lvl8pPr>
            <a:lvl9pPr indent="-320040" lvl="8" marL="4114800" algn="l">
              <a:lnSpc>
                <a:spcPct val="90000"/>
              </a:lnSpc>
              <a:spcBef>
                <a:spcPts val="300"/>
              </a:spcBef>
              <a:spcAft>
                <a:spcPts val="300"/>
              </a:spcAft>
              <a:buSzPts val="1440"/>
              <a:buChar char="•"/>
              <a:defRPr/>
            </a:lvl9pPr>
          </a:lstStyle>
          <a:p/>
        </p:txBody>
      </p:sp>
      <p:sp>
        <p:nvSpPr>
          <p:cNvPr id="19" name="Google Shape;19;p24"/>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4"/>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4"/>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33"/>
          <p:cNvSpPr txBox="1"/>
          <p:nvPr>
            <p:ph type="title"/>
          </p:nvPr>
        </p:nvSpPr>
        <p:spPr>
          <a:xfrm rot="5400000">
            <a:off x="4710112" y="2595563"/>
            <a:ext cx="5410200" cy="17430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3"/>
          <p:cNvSpPr txBox="1"/>
          <p:nvPr>
            <p:ph idx="1" type="body"/>
          </p:nvPr>
        </p:nvSpPr>
        <p:spPr>
          <a:xfrm rot="5400000">
            <a:off x="938212" y="681038"/>
            <a:ext cx="5410200" cy="5572125"/>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000"/>
              </a:spcBef>
              <a:spcAft>
                <a:spcPts val="0"/>
              </a:spcAft>
              <a:buSzPts val="1440"/>
              <a:buChar char="•"/>
              <a:defRPr/>
            </a:lvl1pPr>
            <a:lvl2pPr indent="-320040" lvl="1" marL="914400" algn="l">
              <a:lnSpc>
                <a:spcPct val="90000"/>
              </a:lnSpc>
              <a:spcBef>
                <a:spcPts val="150"/>
              </a:spcBef>
              <a:spcAft>
                <a:spcPts val="0"/>
              </a:spcAft>
              <a:buSzPts val="1440"/>
              <a:buChar char="•"/>
              <a:defRPr/>
            </a:lvl2pPr>
            <a:lvl3pPr indent="-320039" lvl="2" marL="1371600" algn="l">
              <a:lnSpc>
                <a:spcPct val="90000"/>
              </a:lnSpc>
              <a:spcBef>
                <a:spcPts val="300"/>
              </a:spcBef>
              <a:spcAft>
                <a:spcPts val="0"/>
              </a:spcAft>
              <a:buSzPts val="1440"/>
              <a:buChar char="•"/>
              <a:defRPr/>
            </a:lvl3pPr>
            <a:lvl4pPr indent="-320039" lvl="3" marL="1828800" algn="l">
              <a:lnSpc>
                <a:spcPct val="90000"/>
              </a:lnSpc>
              <a:spcBef>
                <a:spcPts val="300"/>
              </a:spcBef>
              <a:spcAft>
                <a:spcPts val="0"/>
              </a:spcAft>
              <a:buSzPts val="1440"/>
              <a:buChar char="•"/>
              <a:defRPr/>
            </a:lvl4pPr>
            <a:lvl5pPr indent="-320039" lvl="4" marL="2286000" algn="l">
              <a:lnSpc>
                <a:spcPct val="90000"/>
              </a:lnSpc>
              <a:spcBef>
                <a:spcPts val="300"/>
              </a:spcBef>
              <a:spcAft>
                <a:spcPts val="0"/>
              </a:spcAft>
              <a:buSzPts val="1440"/>
              <a:buChar char="•"/>
              <a:defRPr/>
            </a:lvl5pPr>
            <a:lvl6pPr indent="-320039" lvl="5" marL="2743200" algn="l">
              <a:lnSpc>
                <a:spcPct val="90000"/>
              </a:lnSpc>
              <a:spcBef>
                <a:spcPts val="300"/>
              </a:spcBef>
              <a:spcAft>
                <a:spcPts val="0"/>
              </a:spcAft>
              <a:buSzPts val="1440"/>
              <a:buChar char="•"/>
              <a:defRPr/>
            </a:lvl6pPr>
            <a:lvl7pPr indent="-320039" lvl="6" marL="3200400" algn="l">
              <a:lnSpc>
                <a:spcPct val="90000"/>
              </a:lnSpc>
              <a:spcBef>
                <a:spcPts val="300"/>
              </a:spcBef>
              <a:spcAft>
                <a:spcPts val="0"/>
              </a:spcAft>
              <a:buSzPts val="1440"/>
              <a:buChar char="•"/>
              <a:defRPr/>
            </a:lvl7pPr>
            <a:lvl8pPr indent="-320040" lvl="7" marL="3657600" algn="l">
              <a:lnSpc>
                <a:spcPct val="90000"/>
              </a:lnSpc>
              <a:spcBef>
                <a:spcPts val="300"/>
              </a:spcBef>
              <a:spcAft>
                <a:spcPts val="0"/>
              </a:spcAft>
              <a:buSzPts val="1440"/>
              <a:buChar char="•"/>
              <a:defRPr/>
            </a:lvl8pPr>
            <a:lvl9pPr indent="-320040" lvl="8" marL="4114800" algn="l">
              <a:lnSpc>
                <a:spcPct val="90000"/>
              </a:lnSpc>
              <a:spcBef>
                <a:spcPts val="300"/>
              </a:spcBef>
              <a:spcAft>
                <a:spcPts val="300"/>
              </a:spcAft>
              <a:buSzPts val="1440"/>
              <a:buChar char="•"/>
              <a:defRPr/>
            </a:lvl9pPr>
          </a:lstStyle>
          <a:p/>
        </p:txBody>
      </p:sp>
      <p:sp>
        <p:nvSpPr>
          <p:cNvPr id="78" name="Google Shape;78;p33"/>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3"/>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3"/>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81" name="Shape 81"/>
        <p:cNvGrpSpPr/>
        <p:nvPr/>
      </p:nvGrpSpPr>
      <p:grpSpPr>
        <a:xfrm>
          <a:off x="0" y="0"/>
          <a:ext cx="0" cy="0"/>
          <a:chOff x="0" y="0"/>
          <a:chExt cx="0" cy="0"/>
        </a:xfrm>
      </p:grpSpPr>
      <p:sp>
        <p:nvSpPr>
          <p:cNvPr id="82" name="Google Shape;82;p34"/>
          <p:cNvSpPr txBox="1"/>
          <p:nvPr>
            <p:ph idx="1" type="body"/>
          </p:nvPr>
        </p:nvSpPr>
        <p:spPr>
          <a:xfrm>
            <a:off x="801289" y="2286000"/>
            <a:ext cx="7543801" cy="402336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000"/>
              </a:spcBef>
              <a:spcAft>
                <a:spcPts val="0"/>
              </a:spcAft>
              <a:buSzPts val="1440"/>
              <a:buChar char="•"/>
              <a:defRPr/>
            </a:lvl1pPr>
            <a:lvl2pPr indent="-320040" lvl="1" marL="914400" algn="l">
              <a:lnSpc>
                <a:spcPct val="90000"/>
              </a:lnSpc>
              <a:spcBef>
                <a:spcPts val="150"/>
              </a:spcBef>
              <a:spcAft>
                <a:spcPts val="0"/>
              </a:spcAft>
              <a:buSzPts val="1440"/>
              <a:buChar char="•"/>
              <a:defRPr/>
            </a:lvl2pPr>
            <a:lvl3pPr indent="-320039" lvl="2" marL="1371600" algn="l">
              <a:lnSpc>
                <a:spcPct val="90000"/>
              </a:lnSpc>
              <a:spcBef>
                <a:spcPts val="300"/>
              </a:spcBef>
              <a:spcAft>
                <a:spcPts val="0"/>
              </a:spcAft>
              <a:buSzPts val="1440"/>
              <a:buChar char="•"/>
              <a:defRPr/>
            </a:lvl3pPr>
            <a:lvl4pPr indent="-320039" lvl="3" marL="1828800" algn="l">
              <a:lnSpc>
                <a:spcPct val="90000"/>
              </a:lnSpc>
              <a:spcBef>
                <a:spcPts val="300"/>
              </a:spcBef>
              <a:spcAft>
                <a:spcPts val="0"/>
              </a:spcAft>
              <a:buSzPts val="1440"/>
              <a:buChar char="•"/>
              <a:defRPr/>
            </a:lvl4pPr>
            <a:lvl5pPr indent="-320039" lvl="4" marL="2286000" algn="l">
              <a:lnSpc>
                <a:spcPct val="90000"/>
              </a:lnSpc>
              <a:spcBef>
                <a:spcPts val="300"/>
              </a:spcBef>
              <a:spcAft>
                <a:spcPts val="0"/>
              </a:spcAft>
              <a:buSzPts val="1440"/>
              <a:buChar char="•"/>
              <a:defRPr/>
            </a:lvl5pPr>
            <a:lvl6pPr indent="-320039" lvl="5" marL="2743200" algn="l">
              <a:lnSpc>
                <a:spcPct val="90000"/>
              </a:lnSpc>
              <a:spcBef>
                <a:spcPts val="300"/>
              </a:spcBef>
              <a:spcAft>
                <a:spcPts val="0"/>
              </a:spcAft>
              <a:buSzPts val="1440"/>
              <a:buChar char="•"/>
              <a:defRPr/>
            </a:lvl6pPr>
            <a:lvl7pPr indent="-320039" lvl="6" marL="3200400" algn="l">
              <a:lnSpc>
                <a:spcPct val="90000"/>
              </a:lnSpc>
              <a:spcBef>
                <a:spcPts val="300"/>
              </a:spcBef>
              <a:spcAft>
                <a:spcPts val="0"/>
              </a:spcAft>
              <a:buSzPts val="1440"/>
              <a:buChar char="•"/>
              <a:defRPr/>
            </a:lvl7pPr>
            <a:lvl8pPr indent="-320040" lvl="7" marL="3657600" algn="l">
              <a:lnSpc>
                <a:spcPct val="90000"/>
              </a:lnSpc>
              <a:spcBef>
                <a:spcPts val="300"/>
              </a:spcBef>
              <a:spcAft>
                <a:spcPts val="0"/>
              </a:spcAft>
              <a:buSzPts val="1440"/>
              <a:buChar char="•"/>
              <a:defRPr/>
            </a:lvl8pPr>
            <a:lvl9pPr indent="-320040" lvl="8" marL="4114800" algn="l">
              <a:lnSpc>
                <a:spcPct val="90000"/>
              </a:lnSpc>
              <a:spcBef>
                <a:spcPts val="300"/>
              </a:spcBef>
              <a:spcAft>
                <a:spcPts val="300"/>
              </a:spcAft>
              <a:buSzPts val="1440"/>
              <a:buChar char="•"/>
              <a:defRPr/>
            </a:lvl9pPr>
          </a:lstStyle>
          <a:p/>
        </p:txBody>
      </p:sp>
      <p:sp>
        <p:nvSpPr>
          <p:cNvPr id="83" name="Google Shape;83;p34"/>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4"/>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4"/>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34"/>
          <p:cNvSpPr txBox="1"/>
          <p:nvPr>
            <p:ph type="title"/>
          </p:nvPr>
        </p:nvSpPr>
        <p:spPr>
          <a:xfrm>
            <a:off x="857250" y="609600"/>
            <a:ext cx="740664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87" name="Shape 87"/>
        <p:cNvGrpSpPr/>
        <p:nvPr/>
      </p:nvGrpSpPr>
      <p:grpSpPr>
        <a:xfrm>
          <a:off x="0" y="0"/>
          <a:ext cx="0" cy="0"/>
          <a:chOff x="0" y="0"/>
          <a:chExt cx="0" cy="0"/>
        </a:xfrm>
      </p:grpSpPr>
      <p:pic>
        <p:nvPicPr>
          <p:cNvPr id="88" name="Google Shape;88;p35"/>
          <p:cNvPicPr preferRelativeResize="0"/>
          <p:nvPr/>
        </p:nvPicPr>
        <p:blipFill rotWithShape="1">
          <a:blip r:embed="rId2">
            <a:alphaModFix/>
          </a:blip>
          <a:srcRect b="0" l="0" r="11045" t="0"/>
          <a:stretch/>
        </p:blipFill>
        <p:spPr>
          <a:xfrm>
            <a:off x="1010056" y="0"/>
            <a:ext cx="8133944" cy="6858000"/>
          </a:xfrm>
          <a:prstGeom prst="rect">
            <a:avLst/>
          </a:prstGeom>
          <a:noFill/>
          <a:ln>
            <a:noFill/>
          </a:ln>
        </p:spPr>
      </p:pic>
      <p:sp>
        <p:nvSpPr>
          <p:cNvPr id="89" name="Google Shape;89;p35"/>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5"/>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5"/>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
        <p:nvSpPr>
          <p:cNvPr id="92" name="Google Shape;92;p35"/>
          <p:cNvSpPr/>
          <p:nvPr/>
        </p:nvSpPr>
        <p:spPr>
          <a:xfrm>
            <a:off x="921433" y="1413802"/>
            <a:ext cx="210312" cy="210312"/>
          </a:xfrm>
          <a:prstGeom prst="ellipse">
            <a:avLst/>
          </a:prstGeom>
          <a:gradFill>
            <a:gsLst>
              <a:gs pos="0">
                <a:srgbClr val="FAFFD1">
                  <a:alpha val="94117"/>
                </a:srgbClr>
              </a:gs>
              <a:gs pos="50000">
                <a:srgbClr val="EDF9BB">
                  <a:alpha val="89019"/>
                </a:srgbClr>
              </a:gs>
              <a:gs pos="95000">
                <a:srgbClr val="E2FE58">
                  <a:alpha val="87058"/>
                </a:srgbClr>
              </a:gs>
              <a:gs pos="100000">
                <a:srgbClr val="EFFF00">
                  <a:alpha val="83921"/>
                </a:srgbClr>
              </a:gs>
            </a:gsLst>
            <a:path path="circle">
              <a:fillToRect b="100%" r="100%"/>
            </a:path>
            <a:tileRect l="-100%" t="-100%"/>
          </a:gradFill>
          <a:ln cap="rnd" cmpd="sng" w="9525">
            <a:solidFill>
              <a:srgbClr val="A3B41E">
                <a:alpha val="6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3" name="Google Shape;93;p35"/>
          <p:cNvSpPr/>
          <p:nvPr/>
        </p:nvSpPr>
        <p:spPr>
          <a:xfrm>
            <a:off x="1157176" y="1345016"/>
            <a:ext cx="64008" cy="64008"/>
          </a:xfrm>
          <a:prstGeom prst="ellipse">
            <a:avLst/>
          </a:prstGeom>
          <a:noFill/>
          <a:ln cap="rnd" cmpd="sng" w="12700">
            <a:solidFill>
              <a:srgbClr val="91A022">
                <a:alpha val="6000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94" name="Google Shape;94;p35"/>
          <p:cNvSpPr/>
          <p:nvPr/>
        </p:nvSpPr>
        <p:spPr>
          <a:xfrm>
            <a:off x="1010056" y="0"/>
            <a:ext cx="8133944" cy="6858000"/>
          </a:xfrm>
          <a:prstGeom prst="rect">
            <a:avLst/>
          </a:prstGeom>
          <a:gradFill>
            <a:gsLst>
              <a:gs pos="0">
                <a:srgbClr val="FFFFFF">
                  <a:alpha val="74117"/>
                </a:srgbClr>
              </a:gs>
              <a:gs pos="100000">
                <a:srgbClr val="000000">
                  <a:alpha val="0"/>
                </a:srgbClr>
              </a:gs>
            </a:gsLst>
            <a:lin ang="189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95" name="Google Shape;95;p35"/>
          <p:cNvSpPr txBox="1"/>
          <p:nvPr>
            <p:ph type="ctrTitle"/>
          </p:nvPr>
        </p:nvSpPr>
        <p:spPr>
          <a:xfrm>
            <a:off x="1221184" y="4495800"/>
            <a:ext cx="7406640" cy="14721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2060"/>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 name="Shape 22"/>
        <p:cNvGrpSpPr/>
        <p:nvPr/>
      </p:nvGrpSpPr>
      <p:grpSpPr>
        <a:xfrm>
          <a:off x="0" y="0"/>
          <a:ext cx="0" cy="0"/>
          <a:chOff x="0" y="0"/>
          <a:chExt cx="0" cy="0"/>
        </a:xfrm>
      </p:grpSpPr>
      <p:sp>
        <p:nvSpPr>
          <p:cNvPr id="23" name="Google Shape;23;p25"/>
          <p:cNvSpPr/>
          <p:nvPr/>
        </p:nvSpPr>
        <p:spPr>
          <a:xfrm>
            <a:off x="182879" y="182879"/>
            <a:ext cx="8778240" cy="6492240"/>
          </a:xfrm>
          <a:prstGeom prst="rect">
            <a:avLst/>
          </a:prstGeom>
          <a:solidFill>
            <a:schemeClr val="accent1"/>
          </a:solid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5"/>
          <p:cNvSpPr txBox="1"/>
          <p:nvPr>
            <p:ph type="ctrTitle"/>
          </p:nvPr>
        </p:nvSpPr>
        <p:spPr>
          <a:xfrm>
            <a:off x="832485" y="882376"/>
            <a:ext cx="7475220" cy="2926080"/>
          </a:xfrm>
          <a:prstGeom prst="rect">
            <a:avLst/>
          </a:prstGeom>
          <a:noFill/>
          <a:ln>
            <a:noFill/>
          </a:ln>
        </p:spPr>
        <p:txBody>
          <a:bodyPr anchorCtr="0" anchor="b" bIns="45700" lIns="91425" spcFirstLastPara="1" rIns="91425" wrap="square" tIns="45700">
            <a:normAutofit/>
          </a:bodyPr>
          <a:lstStyle>
            <a:lvl1pPr lvl="0" algn="ctr">
              <a:lnSpc>
                <a:spcPct val="85000"/>
              </a:lnSpc>
              <a:spcBef>
                <a:spcPts val="0"/>
              </a:spcBef>
              <a:spcAft>
                <a:spcPts val="0"/>
              </a:spcAft>
              <a:buClr>
                <a:srgbClr val="FFFFFF"/>
              </a:buClr>
              <a:buSzPts val="6000"/>
              <a:buFont typeface="Corbel"/>
              <a:buNone/>
              <a:defRPr b="1" sz="600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5"/>
          <p:cNvSpPr txBox="1"/>
          <p:nvPr>
            <p:ph idx="1" type="subTitle"/>
          </p:nvPr>
        </p:nvSpPr>
        <p:spPr>
          <a:xfrm>
            <a:off x="1282148" y="3869635"/>
            <a:ext cx="6575895" cy="138816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1440"/>
              <a:buNone/>
              <a:defRPr sz="1800">
                <a:solidFill>
                  <a:srgbClr val="FFFFFF"/>
                </a:solidFill>
              </a:defRPr>
            </a:lvl1pPr>
            <a:lvl2pPr lvl="1" algn="ctr">
              <a:lnSpc>
                <a:spcPct val="90000"/>
              </a:lnSpc>
              <a:spcBef>
                <a:spcPts val="150"/>
              </a:spcBef>
              <a:spcAft>
                <a:spcPts val="0"/>
              </a:spcAft>
              <a:buSzPts val="1440"/>
              <a:buNone/>
              <a:defRPr sz="1800"/>
            </a:lvl2pPr>
            <a:lvl3pPr lvl="2" algn="ctr">
              <a:lnSpc>
                <a:spcPct val="90000"/>
              </a:lnSpc>
              <a:spcBef>
                <a:spcPts val="300"/>
              </a:spcBef>
              <a:spcAft>
                <a:spcPts val="0"/>
              </a:spcAft>
              <a:buSzPts val="1440"/>
              <a:buNone/>
              <a:defRPr sz="1800"/>
            </a:lvl3pPr>
            <a:lvl4pPr lvl="3" algn="ctr">
              <a:lnSpc>
                <a:spcPct val="90000"/>
              </a:lnSpc>
              <a:spcBef>
                <a:spcPts val="300"/>
              </a:spcBef>
              <a:spcAft>
                <a:spcPts val="0"/>
              </a:spcAft>
              <a:buSzPts val="1200"/>
              <a:buNone/>
              <a:defRPr sz="1500"/>
            </a:lvl4pPr>
            <a:lvl5pPr lvl="4" algn="ctr">
              <a:lnSpc>
                <a:spcPct val="90000"/>
              </a:lnSpc>
              <a:spcBef>
                <a:spcPts val="300"/>
              </a:spcBef>
              <a:spcAft>
                <a:spcPts val="0"/>
              </a:spcAft>
              <a:buSzPts val="1200"/>
              <a:buNone/>
              <a:defRPr sz="1500"/>
            </a:lvl5pPr>
            <a:lvl6pPr lvl="5" algn="ctr">
              <a:lnSpc>
                <a:spcPct val="90000"/>
              </a:lnSpc>
              <a:spcBef>
                <a:spcPts val="300"/>
              </a:spcBef>
              <a:spcAft>
                <a:spcPts val="0"/>
              </a:spcAft>
              <a:buSzPts val="1200"/>
              <a:buNone/>
              <a:defRPr sz="1500"/>
            </a:lvl6pPr>
            <a:lvl7pPr lvl="6" algn="ctr">
              <a:lnSpc>
                <a:spcPct val="90000"/>
              </a:lnSpc>
              <a:spcBef>
                <a:spcPts val="300"/>
              </a:spcBef>
              <a:spcAft>
                <a:spcPts val="0"/>
              </a:spcAft>
              <a:buSzPts val="1200"/>
              <a:buNone/>
              <a:defRPr sz="1500"/>
            </a:lvl7pPr>
            <a:lvl8pPr lvl="7" algn="ctr">
              <a:lnSpc>
                <a:spcPct val="90000"/>
              </a:lnSpc>
              <a:spcBef>
                <a:spcPts val="300"/>
              </a:spcBef>
              <a:spcAft>
                <a:spcPts val="0"/>
              </a:spcAft>
              <a:buSzPts val="1200"/>
              <a:buNone/>
              <a:defRPr sz="1500"/>
            </a:lvl8pPr>
            <a:lvl9pPr lvl="8" algn="ctr">
              <a:lnSpc>
                <a:spcPct val="90000"/>
              </a:lnSpc>
              <a:spcBef>
                <a:spcPts val="300"/>
              </a:spcBef>
              <a:spcAft>
                <a:spcPts val="300"/>
              </a:spcAft>
              <a:buSzPts val="1200"/>
              <a:buNone/>
              <a:defRPr sz="1500"/>
            </a:lvl9pPr>
          </a:lstStyle>
          <a:p/>
        </p:txBody>
      </p:sp>
      <p:sp>
        <p:nvSpPr>
          <p:cNvPr id="26" name="Google Shape;26;p25"/>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5"/>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5"/>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cxnSp>
        <p:nvCxnSpPr>
          <p:cNvPr id="29" name="Google Shape;29;p25"/>
          <p:cNvCxnSpPr/>
          <p:nvPr/>
        </p:nvCxnSpPr>
        <p:spPr>
          <a:xfrm>
            <a:off x="1483995" y="3733800"/>
            <a:ext cx="6172201" cy="0"/>
          </a:xfrm>
          <a:prstGeom prst="straightConnector1">
            <a:avLst/>
          </a:prstGeom>
          <a:noFill/>
          <a:ln cap="flat" cmpd="sng" w="10000">
            <a:solidFill>
              <a:srgbClr val="FFFFF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0" name="Shape 30"/>
        <p:cNvGrpSpPr/>
        <p:nvPr/>
      </p:nvGrpSpPr>
      <p:grpSpPr>
        <a:xfrm>
          <a:off x="0" y="0"/>
          <a:ext cx="0" cy="0"/>
          <a:chOff x="0" y="0"/>
          <a:chExt cx="0" cy="0"/>
        </a:xfrm>
      </p:grpSpPr>
      <p:sp>
        <p:nvSpPr>
          <p:cNvPr id="31" name="Google Shape;31;p26"/>
          <p:cNvSpPr txBox="1"/>
          <p:nvPr>
            <p:ph type="title"/>
          </p:nvPr>
        </p:nvSpPr>
        <p:spPr>
          <a:xfrm>
            <a:off x="829818" y="1173575"/>
            <a:ext cx="7475220" cy="2926080"/>
          </a:xfrm>
          <a:prstGeom prst="rect">
            <a:avLst/>
          </a:prstGeom>
          <a:noFill/>
          <a:ln>
            <a:noFill/>
          </a:ln>
        </p:spPr>
        <p:txBody>
          <a:bodyPr anchorCtr="0" anchor="b" bIns="45700" lIns="91425" spcFirstLastPara="1" rIns="91425" wrap="square" tIns="45700">
            <a:noAutofit/>
          </a:bodyPr>
          <a:lstStyle>
            <a:lvl1pPr lvl="0" algn="ctr">
              <a:lnSpc>
                <a:spcPct val="85000"/>
              </a:lnSpc>
              <a:spcBef>
                <a:spcPts val="0"/>
              </a:spcBef>
              <a:spcAft>
                <a:spcPts val="0"/>
              </a:spcAft>
              <a:buClr>
                <a:srgbClr val="002060"/>
              </a:buClr>
              <a:buSzPts val="6000"/>
              <a:buFont typeface="Corbel"/>
              <a:buNone/>
              <a:defRPr b="0" sz="6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6"/>
          <p:cNvSpPr txBox="1"/>
          <p:nvPr>
            <p:ph idx="1" type="body"/>
          </p:nvPr>
        </p:nvSpPr>
        <p:spPr>
          <a:xfrm>
            <a:off x="1282446" y="4154520"/>
            <a:ext cx="6576822" cy="136380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SzPts val="1440"/>
              <a:buNone/>
              <a:defRPr sz="1800">
                <a:solidFill>
                  <a:schemeClr val="accent1"/>
                </a:solidFill>
              </a:defRPr>
            </a:lvl1pPr>
            <a:lvl2pPr indent="-228600" lvl="1" marL="914400" algn="l">
              <a:lnSpc>
                <a:spcPct val="90000"/>
              </a:lnSpc>
              <a:spcBef>
                <a:spcPts val="150"/>
              </a:spcBef>
              <a:spcAft>
                <a:spcPts val="0"/>
              </a:spcAft>
              <a:buSzPts val="1080"/>
              <a:buNone/>
              <a:defRPr sz="1350">
                <a:solidFill>
                  <a:srgbClr val="888888"/>
                </a:solidFill>
              </a:defRPr>
            </a:lvl2pPr>
            <a:lvl3pPr indent="-228600" lvl="2" marL="1371600" algn="l">
              <a:lnSpc>
                <a:spcPct val="90000"/>
              </a:lnSpc>
              <a:spcBef>
                <a:spcPts val="300"/>
              </a:spcBef>
              <a:spcAft>
                <a:spcPts val="0"/>
              </a:spcAft>
              <a:buSzPts val="960"/>
              <a:buNone/>
              <a:defRPr sz="1200">
                <a:solidFill>
                  <a:srgbClr val="888888"/>
                </a:solidFill>
              </a:defRPr>
            </a:lvl3pPr>
            <a:lvl4pPr indent="-228600" lvl="3" marL="1828800" algn="l">
              <a:lnSpc>
                <a:spcPct val="90000"/>
              </a:lnSpc>
              <a:spcBef>
                <a:spcPts val="300"/>
              </a:spcBef>
              <a:spcAft>
                <a:spcPts val="0"/>
              </a:spcAft>
              <a:buSzPts val="840"/>
              <a:buNone/>
              <a:defRPr sz="1050">
                <a:solidFill>
                  <a:srgbClr val="888888"/>
                </a:solidFill>
              </a:defRPr>
            </a:lvl4pPr>
            <a:lvl5pPr indent="-228600" lvl="4" marL="2286000" algn="l">
              <a:lnSpc>
                <a:spcPct val="90000"/>
              </a:lnSpc>
              <a:spcBef>
                <a:spcPts val="300"/>
              </a:spcBef>
              <a:spcAft>
                <a:spcPts val="0"/>
              </a:spcAft>
              <a:buSzPts val="840"/>
              <a:buNone/>
              <a:defRPr sz="1050">
                <a:solidFill>
                  <a:srgbClr val="888888"/>
                </a:solidFill>
              </a:defRPr>
            </a:lvl5pPr>
            <a:lvl6pPr indent="-228600" lvl="5" marL="2743200" algn="l">
              <a:lnSpc>
                <a:spcPct val="90000"/>
              </a:lnSpc>
              <a:spcBef>
                <a:spcPts val="300"/>
              </a:spcBef>
              <a:spcAft>
                <a:spcPts val="0"/>
              </a:spcAft>
              <a:buSzPts val="840"/>
              <a:buNone/>
              <a:defRPr sz="1050">
                <a:solidFill>
                  <a:srgbClr val="888888"/>
                </a:solidFill>
              </a:defRPr>
            </a:lvl6pPr>
            <a:lvl7pPr indent="-228600" lvl="6" marL="3200400" algn="l">
              <a:lnSpc>
                <a:spcPct val="90000"/>
              </a:lnSpc>
              <a:spcBef>
                <a:spcPts val="300"/>
              </a:spcBef>
              <a:spcAft>
                <a:spcPts val="0"/>
              </a:spcAft>
              <a:buSzPts val="840"/>
              <a:buNone/>
              <a:defRPr sz="1050">
                <a:solidFill>
                  <a:srgbClr val="888888"/>
                </a:solidFill>
              </a:defRPr>
            </a:lvl7pPr>
            <a:lvl8pPr indent="-228600" lvl="7" marL="3657600" algn="l">
              <a:lnSpc>
                <a:spcPct val="90000"/>
              </a:lnSpc>
              <a:spcBef>
                <a:spcPts val="300"/>
              </a:spcBef>
              <a:spcAft>
                <a:spcPts val="0"/>
              </a:spcAft>
              <a:buSzPts val="840"/>
              <a:buNone/>
              <a:defRPr sz="1050">
                <a:solidFill>
                  <a:srgbClr val="888888"/>
                </a:solidFill>
              </a:defRPr>
            </a:lvl8pPr>
            <a:lvl9pPr indent="-228600" lvl="8" marL="4114800" algn="l">
              <a:lnSpc>
                <a:spcPct val="90000"/>
              </a:lnSpc>
              <a:spcBef>
                <a:spcPts val="300"/>
              </a:spcBef>
              <a:spcAft>
                <a:spcPts val="300"/>
              </a:spcAft>
              <a:buSzPts val="840"/>
              <a:buNone/>
              <a:defRPr sz="1050">
                <a:solidFill>
                  <a:srgbClr val="888888"/>
                </a:solidFill>
              </a:defRPr>
            </a:lvl9pPr>
          </a:lstStyle>
          <a:p/>
        </p:txBody>
      </p:sp>
      <p:sp>
        <p:nvSpPr>
          <p:cNvPr id="33" name="Google Shape;33;p26"/>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6"/>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6"/>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cxnSp>
        <p:nvCxnSpPr>
          <p:cNvPr id="36" name="Google Shape;36;p26"/>
          <p:cNvCxnSpPr/>
          <p:nvPr/>
        </p:nvCxnSpPr>
        <p:spPr>
          <a:xfrm>
            <a:off x="1485900" y="4020408"/>
            <a:ext cx="6172201" cy="0"/>
          </a:xfrm>
          <a:prstGeom prst="straightConnector1">
            <a:avLst/>
          </a:prstGeom>
          <a:noFill/>
          <a:ln cap="flat" cmpd="sng" w="1000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7" name="Shape 37"/>
        <p:cNvGrpSpPr/>
        <p:nvPr/>
      </p:nvGrpSpPr>
      <p:grpSpPr>
        <a:xfrm>
          <a:off x="0" y="0"/>
          <a:ext cx="0" cy="0"/>
          <a:chOff x="0" y="0"/>
          <a:chExt cx="0" cy="0"/>
        </a:xfrm>
      </p:grpSpPr>
      <p:sp>
        <p:nvSpPr>
          <p:cNvPr id="38" name="Google Shape;38;p27"/>
          <p:cNvSpPr txBox="1"/>
          <p:nvPr>
            <p:ph type="title"/>
          </p:nvPr>
        </p:nvSpPr>
        <p:spPr>
          <a:xfrm>
            <a:off x="857250" y="609600"/>
            <a:ext cx="740664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7"/>
          <p:cNvSpPr txBox="1"/>
          <p:nvPr>
            <p:ph idx="1" type="body"/>
          </p:nvPr>
        </p:nvSpPr>
        <p:spPr>
          <a:xfrm>
            <a:off x="857250" y="2001511"/>
            <a:ext cx="3566160" cy="777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440"/>
              <a:buNone/>
              <a:defRPr b="1" sz="1800"/>
            </a:lvl1pPr>
            <a:lvl2pPr indent="-228600" lvl="1" marL="914400" algn="l">
              <a:lnSpc>
                <a:spcPct val="90000"/>
              </a:lnSpc>
              <a:spcBef>
                <a:spcPts val="150"/>
              </a:spcBef>
              <a:spcAft>
                <a:spcPts val="0"/>
              </a:spcAft>
              <a:buSzPts val="1200"/>
              <a:buNone/>
              <a:defRPr b="1" sz="1500"/>
            </a:lvl2pPr>
            <a:lvl3pPr indent="-228600" lvl="2" marL="1371600" algn="l">
              <a:lnSpc>
                <a:spcPct val="90000"/>
              </a:lnSpc>
              <a:spcBef>
                <a:spcPts val="300"/>
              </a:spcBef>
              <a:spcAft>
                <a:spcPts val="0"/>
              </a:spcAft>
              <a:buSzPts val="1080"/>
              <a:buNone/>
              <a:defRPr b="1" sz="1350"/>
            </a:lvl3pPr>
            <a:lvl4pPr indent="-228600" lvl="3" marL="1828800" algn="l">
              <a:lnSpc>
                <a:spcPct val="90000"/>
              </a:lnSpc>
              <a:spcBef>
                <a:spcPts val="300"/>
              </a:spcBef>
              <a:spcAft>
                <a:spcPts val="0"/>
              </a:spcAft>
              <a:buSzPts val="960"/>
              <a:buNone/>
              <a:defRPr b="1" sz="1200"/>
            </a:lvl4pPr>
            <a:lvl5pPr indent="-228600" lvl="4" marL="2286000" algn="l">
              <a:lnSpc>
                <a:spcPct val="90000"/>
              </a:lnSpc>
              <a:spcBef>
                <a:spcPts val="300"/>
              </a:spcBef>
              <a:spcAft>
                <a:spcPts val="0"/>
              </a:spcAft>
              <a:buSzPts val="960"/>
              <a:buNone/>
              <a:defRPr b="1" sz="1200"/>
            </a:lvl5pPr>
            <a:lvl6pPr indent="-228600" lvl="5" marL="2743200" algn="l">
              <a:lnSpc>
                <a:spcPct val="90000"/>
              </a:lnSpc>
              <a:spcBef>
                <a:spcPts val="300"/>
              </a:spcBef>
              <a:spcAft>
                <a:spcPts val="0"/>
              </a:spcAft>
              <a:buSzPts val="960"/>
              <a:buNone/>
              <a:defRPr b="1" sz="1200"/>
            </a:lvl6pPr>
            <a:lvl7pPr indent="-228600" lvl="6" marL="3200400" algn="l">
              <a:lnSpc>
                <a:spcPct val="90000"/>
              </a:lnSpc>
              <a:spcBef>
                <a:spcPts val="300"/>
              </a:spcBef>
              <a:spcAft>
                <a:spcPts val="0"/>
              </a:spcAft>
              <a:buSzPts val="960"/>
              <a:buNone/>
              <a:defRPr b="1" sz="1200"/>
            </a:lvl7pPr>
            <a:lvl8pPr indent="-228600" lvl="7" marL="3657600" algn="l">
              <a:lnSpc>
                <a:spcPct val="90000"/>
              </a:lnSpc>
              <a:spcBef>
                <a:spcPts val="300"/>
              </a:spcBef>
              <a:spcAft>
                <a:spcPts val="0"/>
              </a:spcAft>
              <a:buSzPts val="960"/>
              <a:buNone/>
              <a:defRPr b="1" sz="1200"/>
            </a:lvl8pPr>
            <a:lvl9pPr indent="-228600" lvl="8" marL="4114800" algn="l">
              <a:lnSpc>
                <a:spcPct val="90000"/>
              </a:lnSpc>
              <a:spcBef>
                <a:spcPts val="300"/>
              </a:spcBef>
              <a:spcAft>
                <a:spcPts val="300"/>
              </a:spcAft>
              <a:buSzPts val="960"/>
              <a:buNone/>
              <a:defRPr b="1" sz="1200"/>
            </a:lvl9pPr>
          </a:lstStyle>
          <a:p/>
        </p:txBody>
      </p:sp>
      <p:sp>
        <p:nvSpPr>
          <p:cNvPr id="40" name="Google Shape;40;p27"/>
          <p:cNvSpPr txBox="1"/>
          <p:nvPr>
            <p:ph idx="2" type="body"/>
          </p:nvPr>
        </p:nvSpPr>
        <p:spPr>
          <a:xfrm>
            <a:off x="857250" y="2721483"/>
            <a:ext cx="3566160" cy="3383280"/>
          </a:xfrm>
          <a:prstGeom prst="rect">
            <a:avLst/>
          </a:prstGeom>
          <a:noFill/>
          <a:ln>
            <a:noFill/>
          </a:ln>
        </p:spPr>
        <p:txBody>
          <a:bodyPr anchorCtr="0" anchor="t" bIns="45700" lIns="91425" spcFirstLastPara="1" rIns="91425" wrap="square" tIns="45700">
            <a:normAutofit/>
          </a:bodyPr>
          <a:lstStyle>
            <a:lvl1pPr indent="-312420" lvl="0" marL="457200" algn="l">
              <a:lnSpc>
                <a:spcPct val="90000"/>
              </a:lnSpc>
              <a:spcBef>
                <a:spcPts val="1000"/>
              </a:spcBef>
              <a:spcAft>
                <a:spcPts val="0"/>
              </a:spcAft>
              <a:buSzPts val="1320"/>
              <a:buChar char="•"/>
              <a:defRPr sz="1650"/>
            </a:lvl1pPr>
            <a:lvl2pPr indent="-304800" lvl="1" marL="914400" algn="l">
              <a:lnSpc>
                <a:spcPct val="90000"/>
              </a:lnSpc>
              <a:spcBef>
                <a:spcPts val="150"/>
              </a:spcBef>
              <a:spcAft>
                <a:spcPts val="0"/>
              </a:spcAft>
              <a:buSzPts val="1200"/>
              <a:buChar char="•"/>
              <a:defRPr sz="1500"/>
            </a:lvl2pPr>
            <a:lvl3pPr indent="-297180" lvl="2" marL="1371600" algn="l">
              <a:lnSpc>
                <a:spcPct val="90000"/>
              </a:lnSpc>
              <a:spcBef>
                <a:spcPts val="300"/>
              </a:spcBef>
              <a:spcAft>
                <a:spcPts val="0"/>
              </a:spcAft>
              <a:buSzPts val="1080"/>
              <a:buChar char="•"/>
              <a:defRPr sz="1350"/>
            </a:lvl3pPr>
            <a:lvl4pPr indent="-289560" lvl="3" marL="1828800" algn="l">
              <a:lnSpc>
                <a:spcPct val="90000"/>
              </a:lnSpc>
              <a:spcBef>
                <a:spcPts val="300"/>
              </a:spcBef>
              <a:spcAft>
                <a:spcPts val="0"/>
              </a:spcAft>
              <a:buSzPts val="960"/>
              <a:buChar char="•"/>
              <a:defRPr sz="1200"/>
            </a:lvl4pPr>
            <a:lvl5pPr indent="-289560" lvl="4" marL="2286000" algn="l">
              <a:lnSpc>
                <a:spcPct val="90000"/>
              </a:lnSpc>
              <a:spcBef>
                <a:spcPts val="300"/>
              </a:spcBef>
              <a:spcAft>
                <a:spcPts val="0"/>
              </a:spcAft>
              <a:buSzPts val="960"/>
              <a:buChar char="•"/>
              <a:defRPr sz="1200"/>
            </a:lvl5pPr>
            <a:lvl6pPr indent="-289560" lvl="5" marL="2743200" algn="l">
              <a:lnSpc>
                <a:spcPct val="90000"/>
              </a:lnSpc>
              <a:spcBef>
                <a:spcPts val="300"/>
              </a:spcBef>
              <a:spcAft>
                <a:spcPts val="0"/>
              </a:spcAft>
              <a:buSzPts val="960"/>
              <a:buChar char="•"/>
              <a:defRPr sz="1200"/>
            </a:lvl6pPr>
            <a:lvl7pPr indent="-289560" lvl="6" marL="3200400" algn="l">
              <a:lnSpc>
                <a:spcPct val="90000"/>
              </a:lnSpc>
              <a:spcBef>
                <a:spcPts val="300"/>
              </a:spcBef>
              <a:spcAft>
                <a:spcPts val="0"/>
              </a:spcAft>
              <a:buSzPts val="960"/>
              <a:buChar char="•"/>
              <a:defRPr sz="1200"/>
            </a:lvl7pPr>
            <a:lvl8pPr indent="-289559" lvl="7" marL="3657600" algn="l">
              <a:lnSpc>
                <a:spcPct val="90000"/>
              </a:lnSpc>
              <a:spcBef>
                <a:spcPts val="300"/>
              </a:spcBef>
              <a:spcAft>
                <a:spcPts val="0"/>
              </a:spcAft>
              <a:buSzPts val="960"/>
              <a:buChar char="•"/>
              <a:defRPr sz="1200"/>
            </a:lvl8pPr>
            <a:lvl9pPr indent="-289559" lvl="8" marL="4114800" algn="l">
              <a:lnSpc>
                <a:spcPct val="90000"/>
              </a:lnSpc>
              <a:spcBef>
                <a:spcPts val="300"/>
              </a:spcBef>
              <a:spcAft>
                <a:spcPts val="300"/>
              </a:spcAft>
              <a:buSzPts val="960"/>
              <a:buChar char="•"/>
              <a:defRPr sz="1200"/>
            </a:lvl9pPr>
          </a:lstStyle>
          <a:p/>
        </p:txBody>
      </p:sp>
      <p:sp>
        <p:nvSpPr>
          <p:cNvPr id="41" name="Google Shape;41;p27"/>
          <p:cNvSpPr txBox="1"/>
          <p:nvPr>
            <p:ph idx="3" type="body"/>
          </p:nvPr>
        </p:nvSpPr>
        <p:spPr>
          <a:xfrm>
            <a:off x="4701880" y="1999032"/>
            <a:ext cx="3566160" cy="7772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440"/>
              <a:buNone/>
              <a:defRPr b="1" sz="1800"/>
            </a:lvl1pPr>
            <a:lvl2pPr indent="-228600" lvl="1" marL="914400" algn="l">
              <a:lnSpc>
                <a:spcPct val="90000"/>
              </a:lnSpc>
              <a:spcBef>
                <a:spcPts val="150"/>
              </a:spcBef>
              <a:spcAft>
                <a:spcPts val="0"/>
              </a:spcAft>
              <a:buSzPts val="1200"/>
              <a:buNone/>
              <a:defRPr b="1" sz="1500"/>
            </a:lvl2pPr>
            <a:lvl3pPr indent="-228600" lvl="2" marL="1371600" algn="l">
              <a:lnSpc>
                <a:spcPct val="90000"/>
              </a:lnSpc>
              <a:spcBef>
                <a:spcPts val="300"/>
              </a:spcBef>
              <a:spcAft>
                <a:spcPts val="0"/>
              </a:spcAft>
              <a:buSzPts val="1080"/>
              <a:buNone/>
              <a:defRPr b="1" sz="1350"/>
            </a:lvl3pPr>
            <a:lvl4pPr indent="-228600" lvl="3" marL="1828800" algn="l">
              <a:lnSpc>
                <a:spcPct val="90000"/>
              </a:lnSpc>
              <a:spcBef>
                <a:spcPts val="300"/>
              </a:spcBef>
              <a:spcAft>
                <a:spcPts val="0"/>
              </a:spcAft>
              <a:buSzPts val="960"/>
              <a:buNone/>
              <a:defRPr b="1" sz="1200"/>
            </a:lvl4pPr>
            <a:lvl5pPr indent="-228600" lvl="4" marL="2286000" algn="l">
              <a:lnSpc>
                <a:spcPct val="90000"/>
              </a:lnSpc>
              <a:spcBef>
                <a:spcPts val="300"/>
              </a:spcBef>
              <a:spcAft>
                <a:spcPts val="0"/>
              </a:spcAft>
              <a:buSzPts val="960"/>
              <a:buNone/>
              <a:defRPr b="1" sz="1200"/>
            </a:lvl5pPr>
            <a:lvl6pPr indent="-228600" lvl="5" marL="2743200" algn="l">
              <a:lnSpc>
                <a:spcPct val="90000"/>
              </a:lnSpc>
              <a:spcBef>
                <a:spcPts val="300"/>
              </a:spcBef>
              <a:spcAft>
                <a:spcPts val="0"/>
              </a:spcAft>
              <a:buSzPts val="960"/>
              <a:buNone/>
              <a:defRPr b="1" sz="1200"/>
            </a:lvl6pPr>
            <a:lvl7pPr indent="-228600" lvl="6" marL="3200400" algn="l">
              <a:lnSpc>
                <a:spcPct val="90000"/>
              </a:lnSpc>
              <a:spcBef>
                <a:spcPts val="300"/>
              </a:spcBef>
              <a:spcAft>
                <a:spcPts val="0"/>
              </a:spcAft>
              <a:buSzPts val="960"/>
              <a:buNone/>
              <a:defRPr b="1" sz="1200"/>
            </a:lvl7pPr>
            <a:lvl8pPr indent="-228600" lvl="7" marL="3657600" algn="l">
              <a:lnSpc>
                <a:spcPct val="90000"/>
              </a:lnSpc>
              <a:spcBef>
                <a:spcPts val="300"/>
              </a:spcBef>
              <a:spcAft>
                <a:spcPts val="0"/>
              </a:spcAft>
              <a:buSzPts val="960"/>
              <a:buNone/>
              <a:defRPr b="1" sz="1200"/>
            </a:lvl8pPr>
            <a:lvl9pPr indent="-228600" lvl="8" marL="4114800" algn="l">
              <a:lnSpc>
                <a:spcPct val="90000"/>
              </a:lnSpc>
              <a:spcBef>
                <a:spcPts val="300"/>
              </a:spcBef>
              <a:spcAft>
                <a:spcPts val="300"/>
              </a:spcAft>
              <a:buSzPts val="960"/>
              <a:buNone/>
              <a:defRPr b="1" sz="1200"/>
            </a:lvl9pPr>
          </a:lstStyle>
          <a:p/>
        </p:txBody>
      </p:sp>
      <p:sp>
        <p:nvSpPr>
          <p:cNvPr id="42" name="Google Shape;42;p27"/>
          <p:cNvSpPr txBox="1"/>
          <p:nvPr>
            <p:ph idx="4" type="body"/>
          </p:nvPr>
        </p:nvSpPr>
        <p:spPr>
          <a:xfrm>
            <a:off x="4701880" y="2719322"/>
            <a:ext cx="3566160" cy="3383280"/>
          </a:xfrm>
          <a:prstGeom prst="rect">
            <a:avLst/>
          </a:prstGeom>
          <a:noFill/>
          <a:ln>
            <a:noFill/>
          </a:ln>
        </p:spPr>
        <p:txBody>
          <a:bodyPr anchorCtr="0" anchor="t" bIns="45700" lIns="91425" spcFirstLastPara="1" rIns="91425" wrap="square" tIns="45700">
            <a:normAutofit/>
          </a:bodyPr>
          <a:lstStyle>
            <a:lvl1pPr indent="-312420" lvl="0" marL="457200" algn="l">
              <a:lnSpc>
                <a:spcPct val="90000"/>
              </a:lnSpc>
              <a:spcBef>
                <a:spcPts val="1000"/>
              </a:spcBef>
              <a:spcAft>
                <a:spcPts val="0"/>
              </a:spcAft>
              <a:buSzPts val="1320"/>
              <a:buChar char="•"/>
              <a:defRPr sz="1650"/>
            </a:lvl1pPr>
            <a:lvl2pPr indent="-304800" lvl="1" marL="914400" algn="l">
              <a:lnSpc>
                <a:spcPct val="90000"/>
              </a:lnSpc>
              <a:spcBef>
                <a:spcPts val="150"/>
              </a:spcBef>
              <a:spcAft>
                <a:spcPts val="0"/>
              </a:spcAft>
              <a:buSzPts val="1200"/>
              <a:buChar char="•"/>
              <a:defRPr sz="1500"/>
            </a:lvl2pPr>
            <a:lvl3pPr indent="-297180" lvl="2" marL="1371600" algn="l">
              <a:lnSpc>
                <a:spcPct val="90000"/>
              </a:lnSpc>
              <a:spcBef>
                <a:spcPts val="300"/>
              </a:spcBef>
              <a:spcAft>
                <a:spcPts val="0"/>
              </a:spcAft>
              <a:buSzPts val="1080"/>
              <a:buChar char="•"/>
              <a:defRPr sz="1350"/>
            </a:lvl3pPr>
            <a:lvl4pPr indent="-289560" lvl="3" marL="1828800" algn="l">
              <a:lnSpc>
                <a:spcPct val="90000"/>
              </a:lnSpc>
              <a:spcBef>
                <a:spcPts val="300"/>
              </a:spcBef>
              <a:spcAft>
                <a:spcPts val="0"/>
              </a:spcAft>
              <a:buSzPts val="960"/>
              <a:buChar char="•"/>
              <a:defRPr sz="1200"/>
            </a:lvl4pPr>
            <a:lvl5pPr indent="-289560" lvl="4" marL="2286000" algn="l">
              <a:lnSpc>
                <a:spcPct val="90000"/>
              </a:lnSpc>
              <a:spcBef>
                <a:spcPts val="300"/>
              </a:spcBef>
              <a:spcAft>
                <a:spcPts val="0"/>
              </a:spcAft>
              <a:buSzPts val="960"/>
              <a:buChar char="•"/>
              <a:defRPr sz="1200"/>
            </a:lvl5pPr>
            <a:lvl6pPr indent="-289560" lvl="5" marL="2743200" algn="l">
              <a:lnSpc>
                <a:spcPct val="90000"/>
              </a:lnSpc>
              <a:spcBef>
                <a:spcPts val="300"/>
              </a:spcBef>
              <a:spcAft>
                <a:spcPts val="0"/>
              </a:spcAft>
              <a:buSzPts val="960"/>
              <a:buChar char="•"/>
              <a:defRPr sz="1200"/>
            </a:lvl6pPr>
            <a:lvl7pPr indent="-289560" lvl="6" marL="3200400" algn="l">
              <a:lnSpc>
                <a:spcPct val="90000"/>
              </a:lnSpc>
              <a:spcBef>
                <a:spcPts val="300"/>
              </a:spcBef>
              <a:spcAft>
                <a:spcPts val="0"/>
              </a:spcAft>
              <a:buSzPts val="960"/>
              <a:buChar char="•"/>
              <a:defRPr sz="1200"/>
            </a:lvl7pPr>
            <a:lvl8pPr indent="-289559" lvl="7" marL="3657600" algn="l">
              <a:lnSpc>
                <a:spcPct val="90000"/>
              </a:lnSpc>
              <a:spcBef>
                <a:spcPts val="300"/>
              </a:spcBef>
              <a:spcAft>
                <a:spcPts val="0"/>
              </a:spcAft>
              <a:buSzPts val="960"/>
              <a:buChar char="•"/>
              <a:defRPr sz="1200"/>
            </a:lvl8pPr>
            <a:lvl9pPr indent="-289559" lvl="8" marL="4114800" algn="l">
              <a:lnSpc>
                <a:spcPct val="90000"/>
              </a:lnSpc>
              <a:spcBef>
                <a:spcPts val="300"/>
              </a:spcBef>
              <a:spcAft>
                <a:spcPts val="300"/>
              </a:spcAft>
              <a:buSzPts val="960"/>
              <a:buChar char="•"/>
              <a:defRPr sz="1200"/>
            </a:lvl9pPr>
          </a:lstStyle>
          <a:p/>
        </p:txBody>
      </p:sp>
      <p:sp>
        <p:nvSpPr>
          <p:cNvPr id="43" name="Google Shape;43;p27"/>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7"/>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7"/>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6" name="Shape 46"/>
        <p:cNvGrpSpPr/>
        <p:nvPr/>
      </p:nvGrpSpPr>
      <p:grpSpPr>
        <a:xfrm>
          <a:off x="0" y="0"/>
          <a:ext cx="0" cy="0"/>
          <a:chOff x="0" y="0"/>
          <a:chExt cx="0" cy="0"/>
        </a:xfrm>
      </p:grpSpPr>
      <p:sp>
        <p:nvSpPr>
          <p:cNvPr id="47" name="Google Shape;47;p28"/>
          <p:cNvSpPr txBox="1"/>
          <p:nvPr>
            <p:ph type="title"/>
          </p:nvPr>
        </p:nvSpPr>
        <p:spPr>
          <a:xfrm>
            <a:off x="857250" y="609600"/>
            <a:ext cx="740664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4000"/>
              <a:buFont typeface="Corbel"/>
              <a:buNone/>
              <a:defRPr>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8"/>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8"/>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8"/>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 name="Shape 51"/>
        <p:cNvGrpSpPr/>
        <p:nvPr/>
      </p:nvGrpSpPr>
      <p:grpSpPr>
        <a:xfrm>
          <a:off x="0" y="0"/>
          <a:ext cx="0" cy="0"/>
          <a:chOff x="0" y="0"/>
          <a:chExt cx="0" cy="0"/>
        </a:xfrm>
      </p:grpSpPr>
      <p:sp>
        <p:nvSpPr>
          <p:cNvPr id="52" name="Google Shape;52;p29"/>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9"/>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9"/>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5" name="Shape 55"/>
        <p:cNvGrpSpPr/>
        <p:nvPr/>
      </p:nvGrpSpPr>
      <p:grpSpPr>
        <a:xfrm>
          <a:off x="0" y="0"/>
          <a:ext cx="0" cy="0"/>
          <a:chOff x="0" y="0"/>
          <a:chExt cx="0" cy="0"/>
        </a:xfrm>
      </p:grpSpPr>
      <p:sp>
        <p:nvSpPr>
          <p:cNvPr id="56" name="Google Shape;56;p30"/>
          <p:cNvSpPr txBox="1"/>
          <p:nvPr>
            <p:ph type="title"/>
          </p:nvPr>
        </p:nvSpPr>
        <p:spPr>
          <a:xfrm>
            <a:off x="857250" y="1097280"/>
            <a:ext cx="2834640" cy="17373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060"/>
              </a:buClr>
              <a:buSzPts val="3000"/>
              <a:buFont typeface="Corbel"/>
              <a:buNone/>
              <a:defRPr b="0"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0"/>
          <p:cNvSpPr txBox="1"/>
          <p:nvPr>
            <p:ph idx="1" type="body"/>
          </p:nvPr>
        </p:nvSpPr>
        <p:spPr>
          <a:xfrm>
            <a:off x="4129314" y="1097280"/>
            <a:ext cx="4149638" cy="466344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000"/>
              </a:spcBef>
              <a:spcAft>
                <a:spcPts val="0"/>
              </a:spcAft>
              <a:buSzPts val="1920"/>
              <a:buChar char="•"/>
              <a:defRPr sz="2400"/>
            </a:lvl1pPr>
            <a:lvl2pPr indent="-335280" lvl="1" marL="914400" algn="l">
              <a:lnSpc>
                <a:spcPct val="90000"/>
              </a:lnSpc>
              <a:spcBef>
                <a:spcPts val="150"/>
              </a:spcBef>
              <a:spcAft>
                <a:spcPts val="0"/>
              </a:spcAft>
              <a:buSzPts val="1680"/>
              <a:buChar char="•"/>
              <a:defRPr sz="2100"/>
            </a:lvl2pPr>
            <a:lvl3pPr indent="-320039" lvl="2" marL="1371600" algn="l">
              <a:lnSpc>
                <a:spcPct val="90000"/>
              </a:lnSpc>
              <a:spcBef>
                <a:spcPts val="300"/>
              </a:spcBef>
              <a:spcAft>
                <a:spcPts val="0"/>
              </a:spcAft>
              <a:buSzPts val="1440"/>
              <a:buChar char="•"/>
              <a:defRPr sz="1800"/>
            </a:lvl3pPr>
            <a:lvl4pPr indent="-304800" lvl="3" marL="1828800" algn="l">
              <a:lnSpc>
                <a:spcPct val="90000"/>
              </a:lnSpc>
              <a:spcBef>
                <a:spcPts val="300"/>
              </a:spcBef>
              <a:spcAft>
                <a:spcPts val="0"/>
              </a:spcAft>
              <a:buSzPts val="1200"/>
              <a:buChar char="•"/>
              <a:defRPr sz="1500"/>
            </a:lvl4pPr>
            <a:lvl5pPr indent="-304800" lvl="4" marL="2286000" algn="l">
              <a:lnSpc>
                <a:spcPct val="90000"/>
              </a:lnSpc>
              <a:spcBef>
                <a:spcPts val="300"/>
              </a:spcBef>
              <a:spcAft>
                <a:spcPts val="0"/>
              </a:spcAft>
              <a:buSzPts val="1200"/>
              <a:buChar char="•"/>
              <a:defRPr sz="1500"/>
            </a:lvl5pPr>
            <a:lvl6pPr indent="-304800" lvl="5" marL="2743200" algn="l">
              <a:lnSpc>
                <a:spcPct val="90000"/>
              </a:lnSpc>
              <a:spcBef>
                <a:spcPts val="300"/>
              </a:spcBef>
              <a:spcAft>
                <a:spcPts val="0"/>
              </a:spcAft>
              <a:buSzPts val="1200"/>
              <a:buChar char="•"/>
              <a:defRPr sz="1500"/>
            </a:lvl6pPr>
            <a:lvl7pPr indent="-304800" lvl="6" marL="3200400" algn="l">
              <a:lnSpc>
                <a:spcPct val="90000"/>
              </a:lnSpc>
              <a:spcBef>
                <a:spcPts val="300"/>
              </a:spcBef>
              <a:spcAft>
                <a:spcPts val="0"/>
              </a:spcAft>
              <a:buSzPts val="1200"/>
              <a:buChar char="•"/>
              <a:defRPr sz="1500"/>
            </a:lvl7pPr>
            <a:lvl8pPr indent="-304800" lvl="7" marL="3657600" algn="l">
              <a:lnSpc>
                <a:spcPct val="90000"/>
              </a:lnSpc>
              <a:spcBef>
                <a:spcPts val="300"/>
              </a:spcBef>
              <a:spcAft>
                <a:spcPts val="0"/>
              </a:spcAft>
              <a:buSzPts val="1200"/>
              <a:buChar char="•"/>
              <a:defRPr sz="1500"/>
            </a:lvl8pPr>
            <a:lvl9pPr indent="-304800" lvl="8" marL="4114800" algn="l">
              <a:lnSpc>
                <a:spcPct val="90000"/>
              </a:lnSpc>
              <a:spcBef>
                <a:spcPts val="300"/>
              </a:spcBef>
              <a:spcAft>
                <a:spcPts val="300"/>
              </a:spcAft>
              <a:buSzPts val="1200"/>
              <a:buChar char="•"/>
              <a:defRPr sz="1500"/>
            </a:lvl9pPr>
          </a:lstStyle>
          <a:p/>
        </p:txBody>
      </p:sp>
      <p:sp>
        <p:nvSpPr>
          <p:cNvPr id="58" name="Google Shape;58;p30"/>
          <p:cNvSpPr txBox="1"/>
          <p:nvPr>
            <p:ph idx="2" type="body"/>
          </p:nvPr>
        </p:nvSpPr>
        <p:spPr>
          <a:xfrm>
            <a:off x="857250" y="2834640"/>
            <a:ext cx="2834640" cy="292608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SzPts val="1020"/>
              <a:buNone/>
              <a:defRPr sz="1275"/>
            </a:lvl1pPr>
            <a:lvl2pPr indent="-228600" lvl="1" marL="914400" algn="l">
              <a:lnSpc>
                <a:spcPct val="90000"/>
              </a:lnSpc>
              <a:spcBef>
                <a:spcPts val="150"/>
              </a:spcBef>
              <a:spcAft>
                <a:spcPts val="0"/>
              </a:spcAft>
              <a:buSzPts val="720"/>
              <a:buNone/>
              <a:defRPr sz="900"/>
            </a:lvl2pPr>
            <a:lvl3pPr indent="-228600" lvl="2" marL="1371600" algn="l">
              <a:lnSpc>
                <a:spcPct val="90000"/>
              </a:lnSpc>
              <a:spcBef>
                <a:spcPts val="300"/>
              </a:spcBef>
              <a:spcAft>
                <a:spcPts val="0"/>
              </a:spcAft>
              <a:buSzPts val="600"/>
              <a:buNone/>
              <a:defRPr sz="750"/>
            </a:lvl3pPr>
            <a:lvl4pPr indent="-228600" lvl="3" marL="1828800" algn="l">
              <a:lnSpc>
                <a:spcPct val="90000"/>
              </a:lnSpc>
              <a:spcBef>
                <a:spcPts val="300"/>
              </a:spcBef>
              <a:spcAft>
                <a:spcPts val="0"/>
              </a:spcAft>
              <a:buSzPts val="540"/>
              <a:buNone/>
              <a:defRPr sz="675"/>
            </a:lvl4pPr>
            <a:lvl5pPr indent="-228600" lvl="4" marL="2286000" algn="l">
              <a:lnSpc>
                <a:spcPct val="90000"/>
              </a:lnSpc>
              <a:spcBef>
                <a:spcPts val="300"/>
              </a:spcBef>
              <a:spcAft>
                <a:spcPts val="0"/>
              </a:spcAft>
              <a:buSzPts val="540"/>
              <a:buNone/>
              <a:defRPr sz="675"/>
            </a:lvl5pPr>
            <a:lvl6pPr indent="-228600" lvl="5" marL="2743200" algn="l">
              <a:lnSpc>
                <a:spcPct val="90000"/>
              </a:lnSpc>
              <a:spcBef>
                <a:spcPts val="300"/>
              </a:spcBef>
              <a:spcAft>
                <a:spcPts val="0"/>
              </a:spcAft>
              <a:buSzPts val="540"/>
              <a:buNone/>
              <a:defRPr sz="675"/>
            </a:lvl6pPr>
            <a:lvl7pPr indent="-228600" lvl="6" marL="3200400" algn="l">
              <a:lnSpc>
                <a:spcPct val="90000"/>
              </a:lnSpc>
              <a:spcBef>
                <a:spcPts val="300"/>
              </a:spcBef>
              <a:spcAft>
                <a:spcPts val="0"/>
              </a:spcAft>
              <a:buSzPts val="540"/>
              <a:buNone/>
              <a:defRPr sz="675"/>
            </a:lvl7pPr>
            <a:lvl8pPr indent="-228600" lvl="7" marL="3657600" algn="l">
              <a:lnSpc>
                <a:spcPct val="90000"/>
              </a:lnSpc>
              <a:spcBef>
                <a:spcPts val="300"/>
              </a:spcBef>
              <a:spcAft>
                <a:spcPts val="0"/>
              </a:spcAft>
              <a:buSzPts val="540"/>
              <a:buNone/>
              <a:defRPr sz="675"/>
            </a:lvl8pPr>
            <a:lvl9pPr indent="-228600" lvl="8" marL="4114800" algn="l">
              <a:lnSpc>
                <a:spcPct val="90000"/>
              </a:lnSpc>
              <a:spcBef>
                <a:spcPts val="300"/>
              </a:spcBef>
              <a:spcAft>
                <a:spcPts val="300"/>
              </a:spcAft>
              <a:buSzPts val="540"/>
              <a:buNone/>
              <a:defRPr sz="675"/>
            </a:lvl9pPr>
          </a:lstStyle>
          <a:p/>
        </p:txBody>
      </p:sp>
      <p:sp>
        <p:nvSpPr>
          <p:cNvPr id="59" name="Google Shape;59;p30"/>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0"/>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0"/>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2" name="Shape 62"/>
        <p:cNvGrpSpPr/>
        <p:nvPr/>
      </p:nvGrpSpPr>
      <p:grpSpPr>
        <a:xfrm>
          <a:off x="0" y="0"/>
          <a:ext cx="0" cy="0"/>
          <a:chOff x="0" y="0"/>
          <a:chExt cx="0" cy="0"/>
        </a:xfrm>
      </p:grpSpPr>
      <p:sp>
        <p:nvSpPr>
          <p:cNvPr id="63" name="Google Shape;63;p31"/>
          <p:cNvSpPr txBox="1"/>
          <p:nvPr>
            <p:ph type="title"/>
          </p:nvPr>
        </p:nvSpPr>
        <p:spPr>
          <a:xfrm>
            <a:off x="857250" y="1097280"/>
            <a:ext cx="2834640" cy="173736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2060"/>
              </a:buClr>
              <a:buSzPts val="3000"/>
              <a:buFont typeface="Corbel"/>
              <a:buNone/>
              <a:defRPr b="0"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1"/>
          <p:cNvSpPr/>
          <p:nvPr>
            <p:ph idx="2" type="pic"/>
          </p:nvPr>
        </p:nvSpPr>
        <p:spPr>
          <a:xfrm>
            <a:off x="4019107" y="1069847"/>
            <a:ext cx="4257703" cy="4645153"/>
          </a:xfrm>
          <a:prstGeom prst="rect">
            <a:avLst/>
          </a:prstGeom>
          <a:noFill/>
          <a:ln>
            <a:noFill/>
          </a:ln>
        </p:spPr>
        <p:txBody>
          <a:bodyPr anchorCtr="0" anchor="t" bIns="45700" lIns="274300" spcFirstLastPara="1" rIns="91425" wrap="square" tIns="182875">
            <a:normAutofit/>
          </a:bodyPr>
          <a:lstStyle>
            <a:lvl1pPr lvl="0" marR="0" rtl="0" algn="l">
              <a:lnSpc>
                <a:spcPct val="90000"/>
              </a:lnSpc>
              <a:spcBef>
                <a:spcPts val="1000"/>
              </a:spcBef>
              <a:spcAft>
                <a:spcPts val="0"/>
              </a:spcAft>
              <a:buClr>
                <a:schemeClr val="accent1"/>
              </a:buClr>
              <a:buSzPts val="1680"/>
              <a:buFont typeface="Corbel"/>
              <a:buNone/>
              <a:defRPr b="0" i="0" sz="2100" u="none" cap="none" strike="noStrike">
                <a:solidFill>
                  <a:srgbClr val="AB3C19"/>
                </a:solidFill>
                <a:latin typeface="Corbel"/>
                <a:ea typeface="Corbel"/>
                <a:cs typeface="Corbel"/>
                <a:sym typeface="Corbel"/>
              </a:defRPr>
            </a:lvl1pPr>
            <a:lvl2pPr lvl="1" marR="0" rtl="0" algn="l">
              <a:lnSpc>
                <a:spcPct val="90000"/>
              </a:lnSpc>
              <a:spcBef>
                <a:spcPts val="150"/>
              </a:spcBef>
              <a:spcAft>
                <a:spcPts val="0"/>
              </a:spcAft>
              <a:buClr>
                <a:schemeClr val="accent1"/>
              </a:buClr>
              <a:buSzPts val="1680"/>
              <a:buFont typeface="Corbel"/>
              <a:buNone/>
              <a:defRPr b="0" i="0" sz="2100" u="none" cap="none" strike="noStrike">
                <a:solidFill>
                  <a:srgbClr val="AB3C19"/>
                </a:solidFill>
                <a:latin typeface="Corbel"/>
                <a:ea typeface="Corbel"/>
                <a:cs typeface="Corbel"/>
                <a:sym typeface="Corbel"/>
              </a:defRPr>
            </a:lvl2pPr>
            <a:lvl3pPr lvl="2" marR="0" rtl="0" algn="l">
              <a:lnSpc>
                <a:spcPct val="90000"/>
              </a:lnSpc>
              <a:spcBef>
                <a:spcPts val="300"/>
              </a:spcBef>
              <a:spcAft>
                <a:spcPts val="0"/>
              </a:spcAft>
              <a:buClr>
                <a:schemeClr val="accent1"/>
              </a:buClr>
              <a:buSzPts val="1440"/>
              <a:buFont typeface="Corbel"/>
              <a:buNone/>
              <a:defRPr b="0" i="0" sz="1800" u="none" cap="none" strike="noStrike">
                <a:solidFill>
                  <a:srgbClr val="AB3C19"/>
                </a:solidFill>
                <a:latin typeface="Corbel"/>
                <a:ea typeface="Corbel"/>
                <a:cs typeface="Corbel"/>
                <a:sym typeface="Corbel"/>
              </a:defRPr>
            </a:lvl3pPr>
            <a:lvl4pPr lvl="3" marR="0" rtl="0" algn="l">
              <a:lnSpc>
                <a:spcPct val="90000"/>
              </a:lnSpc>
              <a:spcBef>
                <a:spcPts val="300"/>
              </a:spcBef>
              <a:spcAft>
                <a:spcPts val="0"/>
              </a:spcAft>
              <a:buClr>
                <a:schemeClr val="accent1"/>
              </a:buClr>
              <a:buSzPts val="1200"/>
              <a:buFont typeface="Corbel"/>
              <a:buNone/>
              <a:defRPr b="0" i="0" sz="1500" u="none" cap="none" strike="noStrike">
                <a:solidFill>
                  <a:srgbClr val="AB3C19"/>
                </a:solidFill>
                <a:latin typeface="Corbel"/>
                <a:ea typeface="Corbel"/>
                <a:cs typeface="Corbel"/>
                <a:sym typeface="Corbel"/>
              </a:defRPr>
            </a:lvl4pPr>
            <a:lvl5pPr lvl="4" marR="0" rtl="0" algn="l">
              <a:lnSpc>
                <a:spcPct val="90000"/>
              </a:lnSpc>
              <a:spcBef>
                <a:spcPts val="300"/>
              </a:spcBef>
              <a:spcAft>
                <a:spcPts val="0"/>
              </a:spcAft>
              <a:buClr>
                <a:schemeClr val="accent1"/>
              </a:buClr>
              <a:buSzPts val="1200"/>
              <a:buFont typeface="Corbel"/>
              <a:buNone/>
              <a:defRPr b="0" i="0" sz="1500" u="none" cap="none" strike="noStrike">
                <a:solidFill>
                  <a:srgbClr val="AB3C19"/>
                </a:solidFill>
                <a:latin typeface="Corbel"/>
                <a:ea typeface="Corbel"/>
                <a:cs typeface="Corbel"/>
                <a:sym typeface="Corbel"/>
              </a:defRPr>
            </a:lvl5pPr>
            <a:lvl6pPr lvl="5" marR="0" rtl="0" algn="l">
              <a:lnSpc>
                <a:spcPct val="90000"/>
              </a:lnSpc>
              <a:spcBef>
                <a:spcPts val="300"/>
              </a:spcBef>
              <a:spcAft>
                <a:spcPts val="0"/>
              </a:spcAft>
              <a:buClr>
                <a:schemeClr val="accent1"/>
              </a:buClr>
              <a:buSzPts val="1200"/>
              <a:buFont typeface="Corbel"/>
              <a:buNone/>
              <a:defRPr b="0" i="0" sz="1500" u="none" cap="none" strike="noStrike">
                <a:solidFill>
                  <a:schemeClr val="accent1"/>
                </a:solidFill>
                <a:latin typeface="Corbel"/>
                <a:ea typeface="Corbel"/>
                <a:cs typeface="Corbel"/>
                <a:sym typeface="Corbel"/>
              </a:defRPr>
            </a:lvl6pPr>
            <a:lvl7pPr lvl="6" marR="0" rtl="0" algn="l">
              <a:lnSpc>
                <a:spcPct val="90000"/>
              </a:lnSpc>
              <a:spcBef>
                <a:spcPts val="300"/>
              </a:spcBef>
              <a:spcAft>
                <a:spcPts val="0"/>
              </a:spcAft>
              <a:buClr>
                <a:schemeClr val="accent1"/>
              </a:buClr>
              <a:buSzPts val="1200"/>
              <a:buFont typeface="Corbel"/>
              <a:buNone/>
              <a:defRPr b="0" i="0" sz="1500" u="none" cap="none" strike="noStrike">
                <a:solidFill>
                  <a:schemeClr val="accent1"/>
                </a:solidFill>
                <a:latin typeface="Corbel"/>
                <a:ea typeface="Corbel"/>
                <a:cs typeface="Corbel"/>
                <a:sym typeface="Corbel"/>
              </a:defRPr>
            </a:lvl7pPr>
            <a:lvl8pPr lvl="7" marR="0" rtl="0" algn="l">
              <a:lnSpc>
                <a:spcPct val="90000"/>
              </a:lnSpc>
              <a:spcBef>
                <a:spcPts val="300"/>
              </a:spcBef>
              <a:spcAft>
                <a:spcPts val="0"/>
              </a:spcAft>
              <a:buClr>
                <a:schemeClr val="accent1"/>
              </a:buClr>
              <a:buSzPts val="1200"/>
              <a:buFont typeface="Corbel"/>
              <a:buNone/>
              <a:defRPr b="0" i="0" sz="1500" u="none" cap="none" strike="noStrike">
                <a:solidFill>
                  <a:schemeClr val="accent1"/>
                </a:solidFill>
                <a:latin typeface="Corbel"/>
                <a:ea typeface="Corbel"/>
                <a:cs typeface="Corbel"/>
                <a:sym typeface="Corbel"/>
              </a:defRPr>
            </a:lvl8pPr>
            <a:lvl9pPr lvl="8" marR="0" rtl="0" algn="l">
              <a:lnSpc>
                <a:spcPct val="90000"/>
              </a:lnSpc>
              <a:spcBef>
                <a:spcPts val="300"/>
              </a:spcBef>
              <a:spcAft>
                <a:spcPts val="300"/>
              </a:spcAft>
              <a:buClr>
                <a:schemeClr val="accent1"/>
              </a:buClr>
              <a:buSzPts val="1200"/>
              <a:buFont typeface="Corbel"/>
              <a:buNone/>
              <a:defRPr b="0" i="0" sz="1500" u="none" cap="none" strike="noStrike">
                <a:solidFill>
                  <a:schemeClr val="accent1"/>
                </a:solidFill>
                <a:latin typeface="Corbel"/>
                <a:ea typeface="Corbel"/>
                <a:cs typeface="Corbel"/>
                <a:sym typeface="Corbel"/>
              </a:defRPr>
            </a:lvl9pPr>
          </a:lstStyle>
          <a:p/>
        </p:txBody>
      </p:sp>
      <p:sp>
        <p:nvSpPr>
          <p:cNvPr id="65" name="Google Shape;65;p31"/>
          <p:cNvSpPr txBox="1"/>
          <p:nvPr>
            <p:ph idx="1" type="body"/>
          </p:nvPr>
        </p:nvSpPr>
        <p:spPr>
          <a:xfrm>
            <a:off x="857250" y="2834640"/>
            <a:ext cx="2834640" cy="288036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SzPts val="1020"/>
              <a:buNone/>
              <a:defRPr sz="1275"/>
            </a:lvl1pPr>
            <a:lvl2pPr indent="-228600" lvl="1" marL="914400" algn="l">
              <a:lnSpc>
                <a:spcPct val="90000"/>
              </a:lnSpc>
              <a:spcBef>
                <a:spcPts val="150"/>
              </a:spcBef>
              <a:spcAft>
                <a:spcPts val="0"/>
              </a:spcAft>
              <a:buSzPts val="720"/>
              <a:buNone/>
              <a:defRPr sz="900"/>
            </a:lvl2pPr>
            <a:lvl3pPr indent="-228600" lvl="2" marL="1371600" algn="l">
              <a:lnSpc>
                <a:spcPct val="90000"/>
              </a:lnSpc>
              <a:spcBef>
                <a:spcPts val="300"/>
              </a:spcBef>
              <a:spcAft>
                <a:spcPts val="0"/>
              </a:spcAft>
              <a:buSzPts val="600"/>
              <a:buNone/>
              <a:defRPr sz="750"/>
            </a:lvl3pPr>
            <a:lvl4pPr indent="-228600" lvl="3" marL="1828800" algn="l">
              <a:lnSpc>
                <a:spcPct val="90000"/>
              </a:lnSpc>
              <a:spcBef>
                <a:spcPts val="300"/>
              </a:spcBef>
              <a:spcAft>
                <a:spcPts val="0"/>
              </a:spcAft>
              <a:buSzPts val="540"/>
              <a:buNone/>
              <a:defRPr sz="675"/>
            </a:lvl4pPr>
            <a:lvl5pPr indent="-228600" lvl="4" marL="2286000" algn="l">
              <a:lnSpc>
                <a:spcPct val="90000"/>
              </a:lnSpc>
              <a:spcBef>
                <a:spcPts val="300"/>
              </a:spcBef>
              <a:spcAft>
                <a:spcPts val="0"/>
              </a:spcAft>
              <a:buSzPts val="540"/>
              <a:buNone/>
              <a:defRPr sz="675"/>
            </a:lvl5pPr>
            <a:lvl6pPr indent="-228600" lvl="5" marL="2743200" algn="l">
              <a:lnSpc>
                <a:spcPct val="90000"/>
              </a:lnSpc>
              <a:spcBef>
                <a:spcPts val="300"/>
              </a:spcBef>
              <a:spcAft>
                <a:spcPts val="0"/>
              </a:spcAft>
              <a:buSzPts val="540"/>
              <a:buNone/>
              <a:defRPr sz="675"/>
            </a:lvl6pPr>
            <a:lvl7pPr indent="-228600" lvl="6" marL="3200400" algn="l">
              <a:lnSpc>
                <a:spcPct val="90000"/>
              </a:lnSpc>
              <a:spcBef>
                <a:spcPts val="300"/>
              </a:spcBef>
              <a:spcAft>
                <a:spcPts val="0"/>
              </a:spcAft>
              <a:buSzPts val="540"/>
              <a:buNone/>
              <a:defRPr sz="675"/>
            </a:lvl7pPr>
            <a:lvl8pPr indent="-228600" lvl="7" marL="3657600" algn="l">
              <a:lnSpc>
                <a:spcPct val="90000"/>
              </a:lnSpc>
              <a:spcBef>
                <a:spcPts val="300"/>
              </a:spcBef>
              <a:spcAft>
                <a:spcPts val="0"/>
              </a:spcAft>
              <a:buSzPts val="540"/>
              <a:buNone/>
              <a:defRPr sz="675"/>
            </a:lvl8pPr>
            <a:lvl9pPr indent="-228600" lvl="8" marL="4114800" algn="l">
              <a:lnSpc>
                <a:spcPct val="90000"/>
              </a:lnSpc>
              <a:spcBef>
                <a:spcPts val="300"/>
              </a:spcBef>
              <a:spcAft>
                <a:spcPts val="300"/>
              </a:spcAft>
              <a:buSzPts val="540"/>
              <a:buNone/>
              <a:defRPr sz="675"/>
            </a:lvl9pPr>
          </a:lstStyle>
          <a:p/>
        </p:txBody>
      </p:sp>
      <p:sp>
        <p:nvSpPr>
          <p:cNvPr id="66" name="Google Shape;66;p31"/>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1"/>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1"/>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9" name="Shape 69"/>
        <p:cNvGrpSpPr/>
        <p:nvPr/>
      </p:nvGrpSpPr>
      <p:grpSpPr>
        <a:xfrm>
          <a:off x="0" y="0"/>
          <a:ext cx="0" cy="0"/>
          <a:chOff x="0" y="0"/>
          <a:chExt cx="0" cy="0"/>
        </a:xfrm>
      </p:grpSpPr>
      <p:sp>
        <p:nvSpPr>
          <p:cNvPr id="70" name="Google Shape;70;p32"/>
          <p:cNvSpPr txBox="1"/>
          <p:nvPr>
            <p:ph type="title"/>
          </p:nvPr>
        </p:nvSpPr>
        <p:spPr>
          <a:xfrm>
            <a:off x="857250" y="609600"/>
            <a:ext cx="7406640" cy="135636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2"/>
          <p:cNvSpPr txBox="1"/>
          <p:nvPr>
            <p:ph idx="1" type="body"/>
          </p:nvPr>
        </p:nvSpPr>
        <p:spPr>
          <a:xfrm rot="5400000">
            <a:off x="2540278" y="374374"/>
            <a:ext cx="4038600" cy="7404653"/>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000"/>
              </a:spcBef>
              <a:spcAft>
                <a:spcPts val="0"/>
              </a:spcAft>
              <a:buSzPts val="1440"/>
              <a:buChar char="•"/>
              <a:defRPr/>
            </a:lvl1pPr>
            <a:lvl2pPr indent="-320040" lvl="1" marL="914400" algn="l">
              <a:lnSpc>
                <a:spcPct val="90000"/>
              </a:lnSpc>
              <a:spcBef>
                <a:spcPts val="150"/>
              </a:spcBef>
              <a:spcAft>
                <a:spcPts val="0"/>
              </a:spcAft>
              <a:buSzPts val="1440"/>
              <a:buChar char="•"/>
              <a:defRPr/>
            </a:lvl2pPr>
            <a:lvl3pPr indent="-320039" lvl="2" marL="1371600" algn="l">
              <a:lnSpc>
                <a:spcPct val="90000"/>
              </a:lnSpc>
              <a:spcBef>
                <a:spcPts val="300"/>
              </a:spcBef>
              <a:spcAft>
                <a:spcPts val="0"/>
              </a:spcAft>
              <a:buSzPts val="1440"/>
              <a:buChar char="•"/>
              <a:defRPr/>
            </a:lvl3pPr>
            <a:lvl4pPr indent="-320039" lvl="3" marL="1828800" algn="l">
              <a:lnSpc>
                <a:spcPct val="90000"/>
              </a:lnSpc>
              <a:spcBef>
                <a:spcPts val="300"/>
              </a:spcBef>
              <a:spcAft>
                <a:spcPts val="0"/>
              </a:spcAft>
              <a:buSzPts val="1440"/>
              <a:buChar char="•"/>
              <a:defRPr/>
            </a:lvl4pPr>
            <a:lvl5pPr indent="-320039" lvl="4" marL="2286000" algn="l">
              <a:lnSpc>
                <a:spcPct val="90000"/>
              </a:lnSpc>
              <a:spcBef>
                <a:spcPts val="300"/>
              </a:spcBef>
              <a:spcAft>
                <a:spcPts val="0"/>
              </a:spcAft>
              <a:buSzPts val="1440"/>
              <a:buChar char="•"/>
              <a:defRPr/>
            </a:lvl5pPr>
            <a:lvl6pPr indent="-320039" lvl="5" marL="2743200" algn="l">
              <a:lnSpc>
                <a:spcPct val="90000"/>
              </a:lnSpc>
              <a:spcBef>
                <a:spcPts val="300"/>
              </a:spcBef>
              <a:spcAft>
                <a:spcPts val="0"/>
              </a:spcAft>
              <a:buSzPts val="1440"/>
              <a:buChar char="•"/>
              <a:defRPr/>
            </a:lvl6pPr>
            <a:lvl7pPr indent="-320039" lvl="6" marL="3200400" algn="l">
              <a:lnSpc>
                <a:spcPct val="90000"/>
              </a:lnSpc>
              <a:spcBef>
                <a:spcPts val="300"/>
              </a:spcBef>
              <a:spcAft>
                <a:spcPts val="0"/>
              </a:spcAft>
              <a:buSzPts val="1440"/>
              <a:buChar char="•"/>
              <a:defRPr/>
            </a:lvl7pPr>
            <a:lvl8pPr indent="-320040" lvl="7" marL="3657600" algn="l">
              <a:lnSpc>
                <a:spcPct val="90000"/>
              </a:lnSpc>
              <a:spcBef>
                <a:spcPts val="300"/>
              </a:spcBef>
              <a:spcAft>
                <a:spcPts val="0"/>
              </a:spcAft>
              <a:buSzPts val="1440"/>
              <a:buChar char="•"/>
              <a:defRPr/>
            </a:lvl8pPr>
            <a:lvl9pPr indent="-320040" lvl="8" marL="4114800" algn="l">
              <a:lnSpc>
                <a:spcPct val="90000"/>
              </a:lnSpc>
              <a:spcBef>
                <a:spcPts val="300"/>
              </a:spcBef>
              <a:spcAft>
                <a:spcPts val="300"/>
              </a:spcAft>
              <a:buSzPts val="1440"/>
              <a:buChar char="•"/>
              <a:defRPr/>
            </a:lvl9pPr>
          </a:lstStyle>
          <a:p/>
        </p:txBody>
      </p:sp>
      <p:sp>
        <p:nvSpPr>
          <p:cNvPr id="72" name="Google Shape;72;p32"/>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2"/>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2"/>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2060"/>
        </a:solidFill>
      </p:bgPr>
    </p:bg>
    <p:spTree>
      <p:nvGrpSpPr>
        <p:cNvPr id="9" name="Shape 9"/>
        <p:cNvGrpSpPr/>
        <p:nvPr/>
      </p:nvGrpSpPr>
      <p:grpSpPr>
        <a:xfrm>
          <a:off x="0" y="0"/>
          <a:ext cx="0" cy="0"/>
          <a:chOff x="0" y="0"/>
          <a:chExt cx="0" cy="0"/>
        </a:xfrm>
      </p:grpSpPr>
      <p:sp>
        <p:nvSpPr>
          <p:cNvPr id="10" name="Google Shape;10;p23"/>
          <p:cNvSpPr/>
          <p:nvPr/>
        </p:nvSpPr>
        <p:spPr>
          <a:xfrm>
            <a:off x="182880" y="182880"/>
            <a:ext cx="8778240" cy="649224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3"/>
          <p:cNvSpPr txBox="1"/>
          <p:nvPr>
            <p:ph type="title"/>
          </p:nvPr>
        </p:nvSpPr>
        <p:spPr>
          <a:xfrm>
            <a:off x="857250" y="609600"/>
            <a:ext cx="7406640" cy="135636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2060"/>
              </a:buClr>
              <a:buSzPts val="4000"/>
              <a:buFont typeface="Corbel"/>
              <a:buNone/>
              <a:defRPr b="0" i="0" sz="4000" u="none" cap="none" strike="noStrike">
                <a:solidFill>
                  <a:srgbClr val="002060"/>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23"/>
          <p:cNvSpPr txBox="1"/>
          <p:nvPr>
            <p:ph idx="1" type="body"/>
          </p:nvPr>
        </p:nvSpPr>
        <p:spPr>
          <a:xfrm>
            <a:off x="857251" y="2057400"/>
            <a:ext cx="7404653" cy="4038600"/>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90000"/>
              </a:lnSpc>
              <a:spcBef>
                <a:spcPts val="1000"/>
              </a:spcBef>
              <a:spcAft>
                <a:spcPts val="0"/>
              </a:spcAft>
              <a:buClr>
                <a:schemeClr val="accent1"/>
              </a:buClr>
              <a:buSzPts val="1600"/>
              <a:buFont typeface="Corbel"/>
              <a:buChar char="•"/>
              <a:defRPr b="0" i="0" sz="2000" u="none" cap="none" strike="noStrike">
                <a:solidFill>
                  <a:srgbClr val="AB3C19"/>
                </a:solidFill>
                <a:latin typeface="Corbel"/>
                <a:ea typeface="Corbel"/>
                <a:cs typeface="Corbel"/>
                <a:sym typeface="Corbel"/>
              </a:defRPr>
            </a:lvl1pPr>
            <a:lvl2pPr indent="-320040" lvl="1" marL="914400" marR="0" rtl="0" algn="l">
              <a:lnSpc>
                <a:spcPct val="90000"/>
              </a:lnSpc>
              <a:spcBef>
                <a:spcPts val="150"/>
              </a:spcBef>
              <a:spcAft>
                <a:spcPts val="0"/>
              </a:spcAft>
              <a:buClr>
                <a:schemeClr val="accent1"/>
              </a:buClr>
              <a:buSzPts val="1440"/>
              <a:buFont typeface="Corbel"/>
              <a:buChar char="•"/>
              <a:defRPr b="0" i="0" sz="1800" u="none" cap="none" strike="noStrike">
                <a:solidFill>
                  <a:srgbClr val="AB3C19"/>
                </a:solidFill>
                <a:latin typeface="Corbel"/>
                <a:ea typeface="Corbel"/>
                <a:cs typeface="Corbel"/>
                <a:sym typeface="Corbel"/>
              </a:defRPr>
            </a:lvl2pPr>
            <a:lvl3pPr indent="-309880" lvl="2" marL="1371600" marR="0" rtl="0" algn="l">
              <a:lnSpc>
                <a:spcPct val="90000"/>
              </a:lnSpc>
              <a:spcBef>
                <a:spcPts val="300"/>
              </a:spcBef>
              <a:spcAft>
                <a:spcPts val="0"/>
              </a:spcAft>
              <a:buClr>
                <a:schemeClr val="accent1"/>
              </a:buClr>
              <a:buSzPts val="1280"/>
              <a:buFont typeface="Corbel"/>
              <a:buChar char="•"/>
              <a:defRPr b="0" i="0" sz="1600" u="none" cap="none" strike="noStrike">
                <a:solidFill>
                  <a:srgbClr val="AB3C19"/>
                </a:solidFill>
                <a:latin typeface="Corbel"/>
                <a:ea typeface="Corbel"/>
                <a:cs typeface="Corbel"/>
                <a:sym typeface="Corbel"/>
              </a:defRPr>
            </a:lvl3pPr>
            <a:lvl4pPr indent="-299719" lvl="3" marL="1828800" marR="0" rtl="0" algn="l">
              <a:lnSpc>
                <a:spcPct val="90000"/>
              </a:lnSpc>
              <a:spcBef>
                <a:spcPts val="300"/>
              </a:spcBef>
              <a:spcAft>
                <a:spcPts val="0"/>
              </a:spcAft>
              <a:buClr>
                <a:schemeClr val="accent1"/>
              </a:buClr>
              <a:buSzPts val="1120"/>
              <a:buFont typeface="Corbel"/>
              <a:buChar char="•"/>
              <a:defRPr b="0" i="0" sz="1400" u="none" cap="none" strike="noStrike">
                <a:solidFill>
                  <a:srgbClr val="AB3C19"/>
                </a:solidFill>
                <a:latin typeface="Corbel"/>
                <a:ea typeface="Corbel"/>
                <a:cs typeface="Corbel"/>
                <a:sym typeface="Corbel"/>
              </a:defRPr>
            </a:lvl4pPr>
            <a:lvl5pPr indent="-299720" lvl="4" marL="2286000" marR="0" rtl="0" algn="l">
              <a:lnSpc>
                <a:spcPct val="90000"/>
              </a:lnSpc>
              <a:spcBef>
                <a:spcPts val="300"/>
              </a:spcBef>
              <a:spcAft>
                <a:spcPts val="0"/>
              </a:spcAft>
              <a:buClr>
                <a:schemeClr val="accent1"/>
              </a:buClr>
              <a:buSzPts val="1120"/>
              <a:buFont typeface="Corbel"/>
              <a:buChar char="•"/>
              <a:defRPr b="0" i="0" sz="1400" u="none" cap="none" strike="noStrike">
                <a:solidFill>
                  <a:srgbClr val="AB3C19"/>
                </a:solidFill>
                <a:latin typeface="Corbel"/>
                <a:ea typeface="Corbel"/>
                <a:cs typeface="Corbel"/>
                <a:sym typeface="Corbel"/>
              </a:defRPr>
            </a:lvl5pPr>
            <a:lvl6pPr indent="-299720" lvl="5" marL="2743200" marR="0" rtl="0" algn="l">
              <a:lnSpc>
                <a:spcPct val="90000"/>
              </a:lnSpc>
              <a:spcBef>
                <a:spcPts val="300"/>
              </a:spcBef>
              <a:spcAft>
                <a:spcPts val="0"/>
              </a:spcAft>
              <a:buClr>
                <a:schemeClr val="accent1"/>
              </a:buClr>
              <a:buSzPts val="1120"/>
              <a:buFont typeface="Corbel"/>
              <a:buChar char="•"/>
              <a:defRPr b="0" i="0" sz="1400" u="none" cap="none" strike="noStrike">
                <a:solidFill>
                  <a:schemeClr val="accent1"/>
                </a:solidFill>
                <a:latin typeface="Corbel"/>
                <a:ea typeface="Corbel"/>
                <a:cs typeface="Corbel"/>
                <a:sym typeface="Corbel"/>
              </a:defRPr>
            </a:lvl6pPr>
            <a:lvl7pPr indent="-299720" lvl="6" marL="3200400" marR="0" rtl="0" algn="l">
              <a:lnSpc>
                <a:spcPct val="90000"/>
              </a:lnSpc>
              <a:spcBef>
                <a:spcPts val="300"/>
              </a:spcBef>
              <a:spcAft>
                <a:spcPts val="0"/>
              </a:spcAft>
              <a:buClr>
                <a:schemeClr val="accent1"/>
              </a:buClr>
              <a:buSzPts val="1120"/>
              <a:buFont typeface="Corbel"/>
              <a:buChar char="•"/>
              <a:defRPr b="0" i="0" sz="1400" u="none" cap="none" strike="noStrike">
                <a:solidFill>
                  <a:schemeClr val="accent1"/>
                </a:solidFill>
                <a:latin typeface="Corbel"/>
                <a:ea typeface="Corbel"/>
                <a:cs typeface="Corbel"/>
                <a:sym typeface="Corbel"/>
              </a:defRPr>
            </a:lvl7pPr>
            <a:lvl8pPr indent="-299720" lvl="7" marL="3657600" marR="0" rtl="0" algn="l">
              <a:lnSpc>
                <a:spcPct val="90000"/>
              </a:lnSpc>
              <a:spcBef>
                <a:spcPts val="300"/>
              </a:spcBef>
              <a:spcAft>
                <a:spcPts val="0"/>
              </a:spcAft>
              <a:buClr>
                <a:schemeClr val="accent1"/>
              </a:buClr>
              <a:buSzPts val="1120"/>
              <a:buFont typeface="Corbel"/>
              <a:buChar char="•"/>
              <a:defRPr b="0" i="0" sz="1400" u="none" cap="none" strike="noStrike">
                <a:solidFill>
                  <a:schemeClr val="accent1"/>
                </a:solidFill>
                <a:latin typeface="Corbel"/>
                <a:ea typeface="Corbel"/>
                <a:cs typeface="Corbel"/>
                <a:sym typeface="Corbel"/>
              </a:defRPr>
            </a:lvl8pPr>
            <a:lvl9pPr indent="-299720" lvl="8" marL="4114800" marR="0" rtl="0" algn="l">
              <a:lnSpc>
                <a:spcPct val="90000"/>
              </a:lnSpc>
              <a:spcBef>
                <a:spcPts val="300"/>
              </a:spcBef>
              <a:spcAft>
                <a:spcPts val="300"/>
              </a:spcAft>
              <a:buClr>
                <a:schemeClr val="accent1"/>
              </a:buClr>
              <a:buSzPts val="1120"/>
              <a:buFont typeface="Corbel"/>
              <a:buChar char="•"/>
              <a:defRPr b="0" i="0" sz="1400" u="none" cap="none" strike="noStrike">
                <a:solidFill>
                  <a:schemeClr val="accent1"/>
                </a:solidFill>
                <a:latin typeface="Corbel"/>
                <a:ea typeface="Corbel"/>
                <a:cs typeface="Corbel"/>
                <a:sym typeface="Corbel"/>
              </a:defRPr>
            </a:lvl9pPr>
          </a:lstStyle>
          <a:p/>
        </p:txBody>
      </p:sp>
      <p:sp>
        <p:nvSpPr>
          <p:cNvPr id="13" name="Google Shape;13;p23"/>
          <p:cNvSpPr txBox="1"/>
          <p:nvPr>
            <p:ph idx="10" type="dt"/>
          </p:nvPr>
        </p:nvSpPr>
        <p:spPr>
          <a:xfrm>
            <a:off x="857247" y="6223829"/>
            <a:ext cx="1746806"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4" name="Google Shape;14;p23"/>
          <p:cNvSpPr txBox="1"/>
          <p:nvPr>
            <p:ph idx="11" type="ftr"/>
          </p:nvPr>
        </p:nvSpPr>
        <p:spPr>
          <a:xfrm>
            <a:off x="2961861" y="6223829"/>
            <a:ext cx="3538331"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5" name="Google Shape;15;p23"/>
          <p:cNvSpPr txBox="1"/>
          <p:nvPr>
            <p:ph idx="12" type="sldNum"/>
          </p:nvPr>
        </p:nvSpPr>
        <p:spPr>
          <a:xfrm>
            <a:off x="6997148" y="6223829"/>
            <a:ext cx="1279663"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fisheries.org/membership/" TargetMode="External"/><Relationship Id="rId4" Type="http://schemas.openxmlformats.org/officeDocument/2006/relationships/image" Target="../media/image18.jpg"/><Relationship Id="rId5" Type="http://schemas.openxmlformats.org/officeDocument/2006/relationships/image" Target="../media/image24.jpg"/><Relationship Id="rId6"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150years.fisherie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8.jpg"/><Relationship Id="rId5" Type="http://schemas.openxmlformats.org/officeDocument/2006/relationships/image" Target="../media/image14.jpg"/><Relationship Id="rId6" Type="http://schemas.openxmlformats.org/officeDocument/2006/relationships/image" Target="../media/image2.jpg"/></Relationships>
</file>

<file path=ppt/slides/_rels/slide7.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afspubs.onlinelibrary.wiley.com/" TargetMode="External"/><Relationship Id="rId4" Type="http://schemas.openxmlformats.org/officeDocument/2006/relationships/image" Target="../media/image30.png"/><Relationship Id="rId9"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25.png"/><Relationship Id="rId7" Type="http://schemas.openxmlformats.org/officeDocument/2006/relationships/image" Target="../media/image28.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
          <p:cNvSpPr txBox="1"/>
          <p:nvPr/>
        </p:nvSpPr>
        <p:spPr>
          <a:xfrm>
            <a:off x="914400" y="5105400"/>
            <a:ext cx="75438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2060"/>
                </a:solidFill>
                <a:latin typeface="Corbel"/>
                <a:ea typeface="Corbel"/>
                <a:cs typeface="Corbel"/>
                <a:sym typeface="Corbel"/>
              </a:rPr>
              <a:t>The American Fisheries Society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2060"/>
                </a:solidFill>
                <a:latin typeface="Corbel"/>
                <a:ea typeface="Corbel"/>
                <a:cs typeface="Corbel"/>
                <a:sym typeface="Corbel"/>
              </a:rPr>
              <a:t>2020 Winter/Spring Chapter Meetings</a:t>
            </a:r>
            <a:endParaRPr b="0" i="0" sz="1400" u="none" cap="none" strike="noStrike">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b="0" l="0" r="0" t="0"/>
          <a:stretch/>
        </p:blipFill>
        <p:spPr>
          <a:xfrm>
            <a:off x="304800" y="381000"/>
            <a:ext cx="8534400" cy="4267200"/>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3"/>
          <p:cNvSpPr txBox="1"/>
          <p:nvPr>
            <p:ph type="title"/>
          </p:nvPr>
        </p:nvSpPr>
        <p:spPr>
          <a:xfrm>
            <a:off x="162600" y="330825"/>
            <a:ext cx="8818800" cy="1356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000"/>
              <a:buFont typeface="Corbel"/>
              <a:buNone/>
            </a:pPr>
            <a:r>
              <a:rPr lang="en-US"/>
              <a:t>AFS Supports Funding for </a:t>
            </a:r>
            <a:endParaRPr/>
          </a:p>
          <a:p>
            <a:pPr indent="0" lvl="0" marL="0" rtl="0" algn="ctr">
              <a:lnSpc>
                <a:spcPct val="90000"/>
              </a:lnSpc>
              <a:spcBef>
                <a:spcPts val="0"/>
              </a:spcBef>
              <a:spcAft>
                <a:spcPts val="0"/>
              </a:spcAft>
              <a:buClr>
                <a:srgbClr val="002060"/>
              </a:buClr>
              <a:buSzPts val="4000"/>
              <a:buFont typeface="Corbel"/>
              <a:buNone/>
            </a:pPr>
            <a:r>
              <a:rPr lang="en-US"/>
              <a:t>Fisheries Research </a:t>
            </a:r>
            <a:endParaRPr/>
          </a:p>
        </p:txBody>
      </p:sp>
      <p:sp>
        <p:nvSpPr>
          <p:cNvPr id="194" name="Google Shape;194;p13"/>
          <p:cNvSpPr txBox="1"/>
          <p:nvPr>
            <p:ph idx="1" type="body"/>
          </p:nvPr>
        </p:nvSpPr>
        <p:spPr>
          <a:xfrm>
            <a:off x="1039218" y="1772840"/>
            <a:ext cx="7042704" cy="885159"/>
          </a:xfrm>
          <a:prstGeom prst="rect">
            <a:avLst/>
          </a:prstGeom>
          <a:noFill/>
          <a:ln>
            <a:noFill/>
          </a:ln>
        </p:spPr>
        <p:txBody>
          <a:bodyPr anchorCtr="0" anchor="t" bIns="45700" lIns="91425" spcFirstLastPara="1" rIns="91425" wrap="square" tIns="45700">
            <a:normAutofit/>
          </a:bodyPr>
          <a:lstStyle/>
          <a:p>
            <a:pPr indent="0" lvl="0" marL="34290" rtl="0" algn="ctr">
              <a:lnSpc>
                <a:spcPct val="90000"/>
              </a:lnSpc>
              <a:spcBef>
                <a:spcPts val="0"/>
              </a:spcBef>
              <a:spcAft>
                <a:spcPts val="0"/>
              </a:spcAft>
              <a:buSzPts val="2240"/>
              <a:buNone/>
            </a:pPr>
            <a:r>
              <a:rPr b="1" lang="en-US" sz="2800"/>
              <a:t>Support for funding for USGS Cooperative Fish &amp; Wildlife Units</a:t>
            </a:r>
            <a:endParaRPr/>
          </a:p>
          <a:p>
            <a:pPr indent="-35560" lvl="0" marL="171450" rtl="0" algn="l">
              <a:lnSpc>
                <a:spcPct val="90000"/>
              </a:lnSpc>
              <a:spcBef>
                <a:spcPts val="1000"/>
              </a:spcBef>
              <a:spcAft>
                <a:spcPts val="0"/>
              </a:spcAft>
              <a:buSzPts val="1600"/>
              <a:buNone/>
            </a:pPr>
            <a:r>
              <a:t/>
            </a:r>
            <a:endParaRPr/>
          </a:p>
        </p:txBody>
      </p:sp>
      <p:pic>
        <p:nvPicPr>
          <p:cNvPr descr="Image may contain: text" id="195" name="Google Shape;195;p13"/>
          <p:cNvPicPr preferRelativeResize="0"/>
          <p:nvPr/>
        </p:nvPicPr>
        <p:blipFill rotWithShape="1">
          <a:blip r:embed="rId3">
            <a:alphaModFix/>
          </a:blip>
          <a:srcRect b="0" l="0" r="0" t="0"/>
          <a:stretch/>
        </p:blipFill>
        <p:spPr>
          <a:xfrm>
            <a:off x="2274570" y="2819400"/>
            <a:ext cx="4572000" cy="1469204"/>
          </a:xfrm>
          <a:prstGeom prst="rect">
            <a:avLst/>
          </a:prstGeom>
          <a:noFill/>
          <a:ln cap="flat" cmpd="sng" w="9525">
            <a:solidFill>
              <a:srgbClr val="002060"/>
            </a:solidFill>
            <a:prstDash val="solid"/>
            <a:round/>
            <a:headEnd len="sm" w="sm" type="none"/>
            <a:tailEnd len="sm" w="sm" type="none"/>
          </a:ln>
        </p:spPr>
      </p:pic>
      <p:pic>
        <p:nvPicPr>
          <p:cNvPr descr="Image result for usgs coop units" id="196" name="Google Shape;196;p13"/>
          <p:cNvPicPr preferRelativeResize="0"/>
          <p:nvPr/>
        </p:nvPicPr>
        <p:blipFill rotWithShape="1">
          <a:blip r:embed="rId4">
            <a:alphaModFix/>
          </a:blip>
          <a:srcRect b="0" l="0" r="0" t="0"/>
          <a:stretch/>
        </p:blipFill>
        <p:spPr>
          <a:xfrm>
            <a:off x="304800" y="4611405"/>
            <a:ext cx="2442461" cy="1953969"/>
          </a:xfrm>
          <a:prstGeom prst="rect">
            <a:avLst/>
          </a:prstGeom>
          <a:noFill/>
          <a:ln cap="flat" cmpd="sng" w="9525">
            <a:solidFill>
              <a:srgbClr val="002060"/>
            </a:solidFill>
            <a:prstDash val="solid"/>
            <a:round/>
            <a:headEnd len="sm" w="sm" type="none"/>
            <a:tailEnd len="sm" w="sm" type="none"/>
          </a:ln>
        </p:spPr>
      </p:pic>
      <p:pic>
        <p:nvPicPr>
          <p:cNvPr descr="Image result for usgs coop units" id="197" name="Google Shape;197;p13"/>
          <p:cNvPicPr preferRelativeResize="0"/>
          <p:nvPr/>
        </p:nvPicPr>
        <p:blipFill rotWithShape="1">
          <a:blip r:embed="rId5">
            <a:alphaModFix/>
          </a:blip>
          <a:srcRect b="0" l="0" r="0" t="0"/>
          <a:stretch/>
        </p:blipFill>
        <p:spPr>
          <a:xfrm>
            <a:off x="2944132" y="4609981"/>
            <a:ext cx="3107397" cy="1940050"/>
          </a:xfrm>
          <a:prstGeom prst="rect">
            <a:avLst/>
          </a:prstGeom>
          <a:noFill/>
          <a:ln cap="flat" cmpd="sng" w="9525">
            <a:solidFill>
              <a:srgbClr val="002060"/>
            </a:solidFill>
            <a:prstDash val="solid"/>
            <a:round/>
            <a:headEnd len="sm" w="sm" type="none"/>
            <a:tailEnd len="sm" w="sm" type="none"/>
          </a:ln>
        </p:spPr>
      </p:pic>
      <p:pic>
        <p:nvPicPr>
          <p:cNvPr descr="Image result for usgs coop units" id="198" name="Google Shape;198;p13"/>
          <p:cNvPicPr preferRelativeResize="0"/>
          <p:nvPr/>
        </p:nvPicPr>
        <p:blipFill rotWithShape="1">
          <a:blip r:embed="rId6">
            <a:alphaModFix/>
          </a:blip>
          <a:srcRect b="0" l="0" r="0" t="0"/>
          <a:stretch/>
        </p:blipFill>
        <p:spPr>
          <a:xfrm>
            <a:off x="6248400" y="4609981"/>
            <a:ext cx="2609087" cy="1956816"/>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g769d82c51c_0_4"/>
          <p:cNvSpPr txBox="1"/>
          <p:nvPr>
            <p:ph type="title"/>
          </p:nvPr>
        </p:nvSpPr>
        <p:spPr>
          <a:xfrm>
            <a:off x="279714" y="247292"/>
            <a:ext cx="7406700" cy="135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t>Want to get involved in policy?</a:t>
            </a:r>
            <a:endParaRPr/>
          </a:p>
        </p:txBody>
      </p:sp>
      <p:sp>
        <p:nvSpPr>
          <p:cNvPr id="205" name="Google Shape;205;g769d82c51c_0_4"/>
          <p:cNvSpPr txBox="1"/>
          <p:nvPr>
            <p:ph idx="1" type="body"/>
          </p:nvPr>
        </p:nvSpPr>
        <p:spPr>
          <a:xfrm>
            <a:off x="685718" y="1358308"/>
            <a:ext cx="7989000" cy="25392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600"/>
              <a:buNone/>
            </a:pPr>
            <a:r>
              <a:rPr lang="en-US" sz="2700"/>
              <a:t>Learn how to get your chapter more involved in supporting policy initiatives </a:t>
            </a:r>
            <a:endParaRPr sz="2700"/>
          </a:p>
          <a:p>
            <a:pPr indent="0" lvl="0" marL="0" rtl="0" algn="l">
              <a:lnSpc>
                <a:spcPct val="90000"/>
              </a:lnSpc>
              <a:spcBef>
                <a:spcPts val="1000"/>
              </a:spcBef>
              <a:spcAft>
                <a:spcPts val="0"/>
              </a:spcAft>
              <a:buSzPts val="1600"/>
              <a:buNone/>
            </a:pPr>
            <a:r>
              <a:rPr lang="en-US" sz="2700"/>
              <a:t>Publicize policy news and opportunities on your chapter’s social media </a:t>
            </a:r>
            <a:endParaRPr sz="2700"/>
          </a:p>
          <a:p>
            <a:pPr indent="0" lvl="0" marL="0" rtl="0" algn="l">
              <a:lnSpc>
                <a:spcPct val="90000"/>
              </a:lnSpc>
              <a:spcBef>
                <a:spcPts val="1000"/>
              </a:spcBef>
              <a:spcAft>
                <a:spcPts val="0"/>
              </a:spcAft>
              <a:buSzPts val="1600"/>
              <a:buNone/>
            </a:pPr>
            <a:r>
              <a:rPr lang="en-US" sz="2700"/>
              <a:t>Share your expertise to help inform AFS climate</a:t>
            </a:r>
            <a:r>
              <a:rPr lang="en-US" sz="2700">
                <a:solidFill>
                  <a:schemeClr val="dk1"/>
                </a:solidFill>
              </a:rPr>
              <a:t> </a:t>
            </a:r>
            <a:r>
              <a:rPr lang="en-US" sz="2700"/>
              <a:t>policy\</a:t>
            </a:r>
            <a:endParaRPr/>
          </a:p>
        </p:txBody>
      </p:sp>
      <p:pic>
        <p:nvPicPr>
          <p:cNvPr id="206" name="Google Shape;206;g769d82c51c_0_4"/>
          <p:cNvPicPr preferRelativeResize="0"/>
          <p:nvPr/>
        </p:nvPicPr>
        <p:blipFill rotWithShape="1">
          <a:blip r:embed="rId3">
            <a:alphaModFix/>
          </a:blip>
          <a:srcRect b="0" l="0" r="0" t="0"/>
          <a:stretch/>
        </p:blipFill>
        <p:spPr>
          <a:xfrm>
            <a:off x="521576" y="3839626"/>
            <a:ext cx="3461488" cy="2483681"/>
          </a:xfrm>
          <a:prstGeom prst="rect">
            <a:avLst/>
          </a:prstGeom>
          <a:noFill/>
          <a:ln cap="flat" cmpd="sng" w="9525">
            <a:solidFill>
              <a:srgbClr val="002060"/>
            </a:solidFill>
            <a:prstDash val="solid"/>
            <a:round/>
            <a:headEnd len="sm" w="sm" type="none"/>
            <a:tailEnd len="sm" w="sm" type="none"/>
          </a:ln>
        </p:spPr>
      </p:pic>
      <p:sp>
        <p:nvSpPr>
          <p:cNvPr id="207" name="Google Shape;207;g769d82c51c_0_4"/>
          <p:cNvSpPr txBox="1"/>
          <p:nvPr/>
        </p:nvSpPr>
        <p:spPr>
          <a:xfrm>
            <a:off x="4262033" y="4763286"/>
            <a:ext cx="430419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2060"/>
                </a:solidFill>
                <a:latin typeface="Arial"/>
                <a:ea typeface="Arial"/>
                <a:cs typeface="Arial"/>
                <a:sym typeface="Arial"/>
              </a:rPr>
              <a:t>To get involved, contact AFS Policy Director Drue Winters at dwinters@fisheriesoirg</a:t>
            </a:r>
            <a:endParaRPr b="0" i="0" sz="2400" u="none" cap="none" strike="noStrike">
              <a:solidFill>
                <a:srgbClr val="00206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g769cff402c_0_0"/>
          <p:cNvSpPr txBox="1"/>
          <p:nvPr>
            <p:ph type="title"/>
          </p:nvPr>
        </p:nvSpPr>
        <p:spPr>
          <a:xfrm>
            <a:off x="320036" y="609600"/>
            <a:ext cx="8529496" cy="135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t>Support fisheries science and conservation and grow as a professional</a:t>
            </a:r>
            <a:endParaRPr/>
          </a:p>
        </p:txBody>
      </p:sp>
      <p:sp>
        <p:nvSpPr>
          <p:cNvPr id="214" name="Google Shape;214;g769cff402c_0_0"/>
          <p:cNvSpPr txBox="1"/>
          <p:nvPr>
            <p:ph idx="1" type="body"/>
          </p:nvPr>
        </p:nvSpPr>
        <p:spPr>
          <a:xfrm>
            <a:off x="756026" y="1833082"/>
            <a:ext cx="7404600" cy="220035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1600"/>
              <a:buNone/>
            </a:pPr>
            <a:r>
              <a:rPr lang="en-US" sz="3600"/>
              <a:t>Join AFS</a:t>
            </a:r>
            <a:endParaRPr/>
          </a:p>
          <a:p>
            <a:pPr indent="0" lvl="0" marL="0" rtl="0" algn="ctr">
              <a:lnSpc>
                <a:spcPct val="90000"/>
              </a:lnSpc>
              <a:spcBef>
                <a:spcPts val="1000"/>
              </a:spcBef>
              <a:spcAft>
                <a:spcPts val="0"/>
              </a:spcAft>
              <a:buSzPts val="1600"/>
              <a:buNone/>
            </a:pPr>
            <a:r>
              <a:rPr lang="en-US" sz="3600" u="sng">
                <a:solidFill>
                  <a:srgbClr val="002060"/>
                </a:solidFill>
                <a:hlinkClick r:id="rId3"/>
              </a:rPr>
              <a:t>https://fisheries.org/membership/</a:t>
            </a:r>
            <a:endParaRPr sz="3600" u="sng">
              <a:solidFill>
                <a:srgbClr val="002060"/>
              </a:solidFill>
            </a:endParaRPr>
          </a:p>
          <a:p>
            <a:pPr indent="0" lvl="0" marL="34290" rtl="0" algn="ctr">
              <a:lnSpc>
                <a:spcPct val="80000"/>
              </a:lnSpc>
              <a:spcBef>
                <a:spcPts val="1000"/>
              </a:spcBef>
              <a:spcAft>
                <a:spcPts val="0"/>
              </a:spcAft>
              <a:buSzPts val="1776"/>
              <a:buNone/>
            </a:pPr>
            <a:r>
              <a:rPr lang="en-US" sz="3600">
                <a:solidFill>
                  <a:srgbClr val="002060"/>
                </a:solidFill>
              </a:rPr>
              <a:t>membership@fisheries.org</a:t>
            </a:r>
            <a:endParaRPr sz="3600"/>
          </a:p>
          <a:p>
            <a:pPr indent="0" lvl="0" marL="34290" rtl="0" algn="ctr">
              <a:lnSpc>
                <a:spcPct val="80000"/>
              </a:lnSpc>
              <a:spcBef>
                <a:spcPts val="1000"/>
              </a:spcBef>
              <a:spcAft>
                <a:spcPts val="0"/>
              </a:spcAft>
              <a:buSzPts val="1776"/>
              <a:buNone/>
            </a:pPr>
            <a:r>
              <a:rPr lang="en-US" sz="3600"/>
              <a:t>301-897-8616</a:t>
            </a:r>
            <a:endParaRPr/>
          </a:p>
          <a:p>
            <a:pPr indent="0" lvl="0" marL="0" rtl="0" algn="ctr">
              <a:lnSpc>
                <a:spcPct val="90000"/>
              </a:lnSpc>
              <a:spcBef>
                <a:spcPts val="1000"/>
              </a:spcBef>
              <a:spcAft>
                <a:spcPts val="0"/>
              </a:spcAft>
              <a:buSzPts val="1600"/>
              <a:buNone/>
            </a:pPr>
            <a:r>
              <a:t/>
            </a:r>
            <a:endParaRPr sz="3600">
              <a:solidFill>
                <a:srgbClr val="002060"/>
              </a:solidFill>
            </a:endParaRPr>
          </a:p>
          <a:p>
            <a:pPr indent="0" lvl="0" marL="0" rtl="0" algn="ctr">
              <a:lnSpc>
                <a:spcPct val="90000"/>
              </a:lnSpc>
              <a:spcBef>
                <a:spcPts val="1000"/>
              </a:spcBef>
              <a:spcAft>
                <a:spcPts val="0"/>
              </a:spcAft>
              <a:buSzPts val="1600"/>
              <a:buNone/>
            </a:pPr>
            <a:r>
              <a:t/>
            </a:r>
            <a:endParaRPr sz="3600"/>
          </a:p>
        </p:txBody>
      </p:sp>
      <p:pic>
        <p:nvPicPr>
          <p:cNvPr id="215" name="Google Shape;215;g769cff402c_0_0"/>
          <p:cNvPicPr preferRelativeResize="0"/>
          <p:nvPr/>
        </p:nvPicPr>
        <p:blipFill rotWithShape="1">
          <a:blip r:embed="rId4">
            <a:alphaModFix/>
          </a:blip>
          <a:srcRect b="0" l="0" r="10913" t="0"/>
          <a:stretch/>
        </p:blipFill>
        <p:spPr>
          <a:xfrm>
            <a:off x="6396091" y="4637862"/>
            <a:ext cx="2280906" cy="1920240"/>
          </a:xfrm>
          <a:prstGeom prst="rect">
            <a:avLst/>
          </a:prstGeom>
          <a:noFill/>
          <a:ln cap="flat" cmpd="sng" w="9525">
            <a:solidFill>
              <a:srgbClr val="002060"/>
            </a:solidFill>
            <a:prstDash val="solid"/>
            <a:round/>
            <a:headEnd len="sm" w="sm" type="none"/>
            <a:tailEnd len="sm" w="sm" type="none"/>
          </a:ln>
        </p:spPr>
      </p:pic>
      <p:pic>
        <p:nvPicPr>
          <p:cNvPr id="216" name="Google Shape;216;g769cff402c_0_0"/>
          <p:cNvPicPr preferRelativeResize="0"/>
          <p:nvPr/>
        </p:nvPicPr>
        <p:blipFill rotWithShape="1">
          <a:blip r:embed="rId5">
            <a:alphaModFix/>
          </a:blip>
          <a:srcRect b="0" l="0" r="0" t="0"/>
          <a:stretch/>
        </p:blipFill>
        <p:spPr>
          <a:xfrm>
            <a:off x="320036" y="4637864"/>
            <a:ext cx="2880359" cy="1920239"/>
          </a:xfrm>
          <a:prstGeom prst="rect">
            <a:avLst/>
          </a:prstGeom>
          <a:noFill/>
          <a:ln cap="flat" cmpd="sng" w="9525">
            <a:solidFill>
              <a:srgbClr val="002060"/>
            </a:solidFill>
            <a:prstDash val="solid"/>
            <a:round/>
            <a:headEnd len="sm" w="sm" type="none"/>
            <a:tailEnd len="sm" w="sm" type="none"/>
          </a:ln>
        </p:spPr>
      </p:pic>
      <p:pic>
        <p:nvPicPr>
          <p:cNvPr id="217" name="Google Shape;217;g769cff402c_0_0"/>
          <p:cNvPicPr preferRelativeResize="0"/>
          <p:nvPr/>
        </p:nvPicPr>
        <p:blipFill rotWithShape="1">
          <a:blip r:embed="rId6">
            <a:alphaModFix/>
          </a:blip>
          <a:srcRect b="0" l="0" r="0" t="0"/>
          <a:stretch/>
        </p:blipFill>
        <p:spPr>
          <a:xfrm>
            <a:off x="3272475" y="4582724"/>
            <a:ext cx="3051549" cy="2030525"/>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2"/>
          <p:cNvSpPr txBox="1"/>
          <p:nvPr/>
        </p:nvSpPr>
        <p:spPr>
          <a:xfrm>
            <a:off x="1909900" y="5162275"/>
            <a:ext cx="51816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002060"/>
                </a:solidFill>
                <a:latin typeface="Corbel"/>
                <a:ea typeface="Corbel"/>
                <a:cs typeface="Corbel"/>
                <a:sym typeface="Corbel"/>
              </a:rPr>
              <a:t>Thank you!</a:t>
            </a:r>
            <a:endParaRPr b="0" i="0" sz="6000" u="none" cap="none" strike="noStrike">
              <a:solidFill>
                <a:srgbClr val="002060"/>
              </a:solidFill>
              <a:latin typeface="Corbel"/>
              <a:ea typeface="Corbel"/>
              <a:cs typeface="Corbel"/>
              <a:sym typeface="Corbel"/>
            </a:endParaRPr>
          </a:p>
        </p:txBody>
      </p:sp>
      <p:pic>
        <p:nvPicPr>
          <p:cNvPr id="224" name="Google Shape;224;p22"/>
          <p:cNvPicPr preferRelativeResize="0"/>
          <p:nvPr/>
        </p:nvPicPr>
        <p:blipFill rotWithShape="1">
          <a:blip r:embed="rId3">
            <a:alphaModFix/>
          </a:blip>
          <a:srcRect b="0" l="0" r="0" t="0"/>
          <a:stretch/>
        </p:blipFill>
        <p:spPr>
          <a:xfrm>
            <a:off x="238400" y="428625"/>
            <a:ext cx="8667200" cy="4333600"/>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g6d8fce0978_0_0"/>
          <p:cNvSpPr txBox="1"/>
          <p:nvPr>
            <p:ph type="title"/>
          </p:nvPr>
        </p:nvSpPr>
        <p:spPr>
          <a:xfrm>
            <a:off x="550200" y="496025"/>
            <a:ext cx="8043600" cy="1356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000"/>
              <a:buNone/>
            </a:pPr>
            <a:r>
              <a:rPr lang="en-US"/>
              <a:t>AFS celebrates its 150th year in 2020!</a:t>
            </a:r>
            <a:endParaRPr/>
          </a:p>
        </p:txBody>
      </p:sp>
      <p:pic>
        <p:nvPicPr>
          <p:cNvPr id="109" name="Google Shape;109;g6d8fce0978_0_0"/>
          <p:cNvPicPr preferRelativeResize="0"/>
          <p:nvPr/>
        </p:nvPicPr>
        <p:blipFill rotWithShape="1">
          <a:blip r:embed="rId3">
            <a:alphaModFix/>
          </a:blip>
          <a:srcRect b="0" l="0" r="0" t="0"/>
          <a:stretch/>
        </p:blipFill>
        <p:spPr>
          <a:xfrm>
            <a:off x="2383975" y="1852325"/>
            <a:ext cx="4687302" cy="2977624"/>
          </a:xfrm>
          <a:prstGeom prst="rect">
            <a:avLst/>
          </a:prstGeom>
          <a:noFill/>
          <a:ln>
            <a:noFill/>
          </a:ln>
        </p:spPr>
      </p:pic>
      <p:sp>
        <p:nvSpPr>
          <p:cNvPr id="110" name="Google Shape;110;g6d8fce0978_0_0"/>
          <p:cNvSpPr txBox="1"/>
          <p:nvPr/>
        </p:nvSpPr>
        <p:spPr>
          <a:xfrm>
            <a:off x="710225" y="5131800"/>
            <a:ext cx="8043600" cy="82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orbel"/>
                <a:ea typeface="Corbel"/>
                <a:cs typeface="Corbel"/>
                <a:sym typeface="Corbel"/>
              </a:rPr>
              <a:t>Learn more about the commemorations through AFS social media and on our 150th site: </a:t>
            </a:r>
            <a:endParaRPr b="0" i="0" sz="2600" u="none" cap="none" strike="noStrike">
              <a:solidFill>
                <a:srgbClr val="00000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2600"/>
              <a:buFont typeface="Arial"/>
              <a:buNone/>
            </a:pPr>
            <a:r>
              <a:rPr b="0" i="0" lang="en-US" sz="2600" u="sng" cap="none" strike="noStrike">
                <a:solidFill>
                  <a:srgbClr val="AB3C19"/>
                </a:solidFill>
                <a:latin typeface="Corbel"/>
                <a:ea typeface="Corbel"/>
                <a:cs typeface="Corbel"/>
                <a:sym typeface="Corbel"/>
                <a:hlinkClick r:id="rId4"/>
              </a:rPr>
              <a:t>https://150years.fisheries.org/</a:t>
            </a:r>
            <a:endParaRPr b="0" i="0" sz="2600" u="none" cap="none" strike="noStrike">
              <a:solidFill>
                <a:srgbClr val="AB3C19"/>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0"/>
          <p:cNvSpPr txBox="1"/>
          <p:nvPr>
            <p:ph type="title"/>
          </p:nvPr>
        </p:nvSpPr>
        <p:spPr>
          <a:xfrm>
            <a:off x="228600" y="-2309"/>
            <a:ext cx="8686801"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000"/>
              <a:buFont typeface="Corbel"/>
              <a:buNone/>
            </a:pPr>
            <a:r>
              <a:rPr lang="en-US"/>
              <a:t>2020 Annual Meeting</a:t>
            </a:r>
            <a:endParaRPr/>
          </a:p>
        </p:txBody>
      </p:sp>
      <p:sp>
        <p:nvSpPr>
          <p:cNvPr id="117" name="Google Shape;117;p10"/>
          <p:cNvSpPr txBox="1"/>
          <p:nvPr>
            <p:ph idx="1" type="body"/>
          </p:nvPr>
        </p:nvSpPr>
        <p:spPr>
          <a:xfrm>
            <a:off x="1028700" y="841600"/>
            <a:ext cx="7086600" cy="1782900"/>
          </a:xfrm>
          <a:prstGeom prst="rect">
            <a:avLst/>
          </a:prstGeom>
          <a:noFill/>
          <a:ln>
            <a:noFill/>
          </a:ln>
        </p:spPr>
        <p:txBody>
          <a:bodyPr anchorCtr="0" anchor="t" bIns="45700" lIns="91425" spcFirstLastPara="1" rIns="91425" wrap="square" tIns="45700">
            <a:noAutofit/>
          </a:bodyPr>
          <a:lstStyle/>
          <a:p>
            <a:pPr indent="0" lvl="0" marL="82296" rtl="0" algn="ctr">
              <a:lnSpc>
                <a:spcPct val="90000"/>
              </a:lnSpc>
              <a:spcBef>
                <a:spcPts val="1000"/>
              </a:spcBef>
              <a:spcAft>
                <a:spcPts val="0"/>
              </a:spcAft>
              <a:buSzPts val="2240"/>
              <a:buNone/>
            </a:pPr>
            <a:r>
              <a:t/>
            </a:r>
            <a:endParaRPr/>
          </a:p>
          <a:p>
            <a:pPr indent="0" lvl="0" marL="82296" rtl="0" algn="ctr">
              <a:lnSpc>
                <a:spcPct val="90000"/>
              </a:lnSpc>
              <a:spcBef>
                <a:spcPts val="1000"/>
              </a:spcBef>
              <a:spcAft>
                <a:spcPts val="0"/>
              </a:spcAft>
              <a:buSzPts val="1760"/>
              <a:buNone/>
            </a:pPr>
            <a:r>
              <a:rPr lang="en-US" sz="3200"/>
              <a:t>August 30 – September 3, 2020</a:t>
            </a:r>
            <a:endParaRPr sz="3200"/>
          </a:p>
          <a:p>
            <a:pPr indent="0" lvl="0" marL="82296" rtl="0" algn="ctr">
              <a:lnSpc>
                <a:spcPct val="90000"/>
              </a:lnSpc>
              <a:spcBef>
                <a:spcPts val="1000"/>
              </a:spcBef>
              <a:spcAft>
                <a:spcPts val="0"/>
              </a:spcAft>
              <a:buSzPts val="1760"/>
              <a:buNone/>
            </a:pPr>
            <a:r>
              <a:rPr lang="en-US" sz="3200"/>
              <a:t>Columbus, Ohio</a:t>
            </a:r>
            <a:endParaRPr sz="3200"/>
          </a:p>
          <a:p>
            <a:pPr indent="0" lvl="0" marL="82296" rtl="0" algn="ctr">
              <a:lnSpc>
                <a:spcPct val="90000"/>
              </a:lnSpc>
              <a:spcBef>
                <a:spcPts val="1000"/>
              </a:spcBef>
              <a:spcAft>
                <a:spcPts val="0"/>
              </a:spcAft>
              <a:buSzPts val="1760"/>
              <a:buNone/>
            </a:pPr>
            <a:r>
              <a:t/>
            </a:r>
            <a:endParaRPr sz="1200"/>
          </a:p>
          <a:p>
            <a:pPr indent="0" lvl="0" marL="82296" rtl="0" algn="ctr">
              <a:lnSpc>
                <a:spcPct val="90000"/>
              </a:lnSpc>
              <a:spcBef>
                <a:spcPts val="1000"/>
              </a:spcBef>
              <a:spcAft>
                <a:spcPts val="0"/>
              </a:spcAft>
              <a:buSzPts val="1760"/>
              <a:buNone/>
            </a:pPr>
            <a:r>
              <a:rPr lang="en-US" sz="3000"/>
              <a:t>Abstract deadline: March 20, 2020</a:t>
            </a:r>
            <a:endParaRPr sz="3000"/>
          </a:p>
        </p:txBody>
      </p:sp>
      <p:pic>
        <p:nvPicPr>
          <p:cNvPr id="118" name="Google Shape;118;p10"/>
          <p:cNvPicPr preferRelativeResize="0"/>
          <p:nvPr/>
        </p:nvPicPr>
        <p:blipFill rotWithShape="1">
          <a:blip r:embed="rId3">
            <a:alphaModFix/>
          </a:blip>
          <a:srcRect b="0" l="0" r="0" t="0"/>
          <a:stretch/>
        </p:blipFill>
        <p:spPr>
          <a:xfrm>
            <a:off x="402900" y="3479690"/>
            <a:ext cx="3748500" cy="2499000"/>
          </a:xfrm>
          <a:prstGeom prst="rect">
            <a:avLst/>
          </a:prstGeom>
          <a:noFill/>
          <a:ln>
            <a:noFill/>
          </a:ln>
        </p:spPr>
      </p:pic>
      <p:sp>
        <p:nvSpPr>
          <p:cNvPr id="119" name="Google Shape;119;p10"/>
          <p:cNvSpPr txBox="1"/>
          <p:nvPr/>
        </p:nvSpPr>
        <p:spPr>
          <a:xfrm>
            <a:off x="2882650" y="6276775"/>
            <a:ext cx="3748500" cy="156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Corbel"/>
                <a:ea typeface="Corbel"/>
                <a:cs typeface="Corbel"/>
                <a:sym typeface="Corbel"/>
              </a:rPr>
              <a:t>Photo credits: experienceColumbus.com</a:t>
            </a:r>
            <a:endParaRPr b="0" i="1" sz="1400" u="none" cap="none" strike="noStrike">
              <a:solidFill>
                <a:srgbClr val="000000"/>
              </a:solidFill>
              <a:latin typeface="Corbel"/>
              <a:ea typeface="Corbel"/>
              <a:cs typeface="Corbel"/>
              <a:sym typeface="Corbel"/>
            </a:endParaRPr>
          </a:p>
        </p:txBody>
      </p:sp>
      <p:pic>
        <p:nvPicPr>
          <p:cNvPr id="120" name="Google Shape;120;p10"/>
          <p:cNvPicPr preferRelativeResize="0"/>
          <p:nvPr/>
        </p:nvPicPr>
        <p:blipFill rotWithShape="1">
          <a:blip r:embed="rId4">
            <a:alphaModFix/>
          </a:blip>
          <a:srcRect b="0" l="0" r="0" t="0"/>
          <a:stretch/>
        </p:blipFill>
        <p:spPr>
          <a:xfrm>
            <a:off x="4912775" y="3479700"/>
            <a:ext cx="3748500" cy="249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g6deb097f6f_0_6"/>
          <p:cNvSpPr txBox="1"/>
          <p:nvPr>
            <p:ph type="title"/>
          </p:nvPr>
        </p:nvSpPr>
        <p:spPr>
          <a:xfrm>
            <a:off x="856200" y="524300"/>
            <a:ext cx="7406700" cy="135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t>2020 AFS Call for Awards</a:t>
            </a:r>
            <a:endParaRPr/>
          </a:p>
        </p:txBody>
      </p:sp>
      <p:sp>
        <p:nvSpPr>
          <p:cNvPr id="127" name="Google Shape;127;g6deb097f6f_0_6"/>
          <p:cNvSpPr txBox="1"/>
          <p:nvPr>
            <p:ph idx="1" type="body"/>
          </p:nvPr>
        </p:nvSpPr>
        <p:spPr>
          <a:xfrm>
            <a:off x="857250" y="1528075"/>
            <a:ext cx="7404600" cy="1099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1600"/>
              <a:buNone/>
            </a:pPr>
            <a:r>
              <a:rPr lang="en-US" sz="2600"/>
              <a:t>Recognize your colleagues for their contributions with the AFS Awards Program! </a:t>
            </a:r>
            <a:endParaRPr sz="2600"/>
          </a:p>
          <a:p>
            <a:pPr indent="0" lvl="0" marL="0" rtl="0" algn="ctr">
              <a:lnSpc>
                <a:spcPct val="90000"/>
              </a:lnSpc>
              <a:spcBef>
                <a:spcPts val="1000"/>
              </a:spcBef>
              <a:spcAft>
                <a:spcPts val="0"/>
              </a:spcAft>
              <a:buSzPts val="1600"/>
              <a:buNone/>
            </a:pPr>
            <a:r>
              <a:rPr lang="en-US" sz="2600"/>
              <a:t>Nominations due date: April 1, 2020 </a:t>
            </a:r>
            <a:endParaRPr sz="2600"/>
          </a:p>
        </p:txBody>
      </p:sp>
      <p:pic>
        <p:nvPicPr>
          <p:cNvPr id="128" name="Google Shape;128;g6deb097f6f_0_6"/>
          <p:cNvPicPr preferRelativeResize="0"/>
          <p:nvPr/>
        </p:nvPicPr>
        <p:blipFill>
          <a:blip r:embed="rId3">
            <a:alphaModFix/>
          </a:blip>
          <a:stretch>
            <a:fillRect/>
          </a:stretch>
        </p:blipFill>
        <p:spPr>
          <a:xfrm>
            <a:off x="856200" y="2970775"/>
            <a:ext cx="7288750" cy="3644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g6e036e506e_1_0"/>
          <p:cNvSpPr txBox="1"/>
          <p:nvPr>
            <p:ph type="title"/>
          </p:nvPr>
        </p:nvSpPr>
        <p:spPr>
          <a:xfrm>
            <a:off x="868675" y="268200"/>
            <a:ext cx="7406700" cy="135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2060"/>
              </a:buClr>
              <a:buSzPts val="4000"/>
              <a:buFont typeface="Corbel"/>
              <a:buNone/>
            </a:pPr>
            <a:r>
              <a:rPr lang="en-US"/>
              <a:t>Contribute to a Fisheries Legacy</a:t>
            </a:r>
            <a:endParaRPr/>
          </a:p>
          <a:p>
            <a:pPr indent="0" lvl="0" marL="0" rtl="0" algn="ctr">
              <a:lnSpc>
                <a:spcPct val="90000"/>
              </a:lnSpc>
              <a:spcBef>
                <a:spcPts val="1000"/>
              </a:spcBef>
              <a:spcAft>
                <a:spcPts val="0"/>
              </a:spcAft>
              <a:buSzPts val="4000"/>
              <a:buNone/>
            </a:pPr>
            <a:r>
              <a:rPr i="1" lang="en-US" sz="2600">
                <a:solidFill>
                  <a:srgbClr val="AB3C19"/>
                </a:solidFill>
              </a:rPr>
              <a:t>Actions today, will impact tomorrow.</a:t>
            </a:r>
            <a:endParaRPr i="1"/>
          </a:p>
        </p:txBody>
      </p:sp>
      <p:pic>
        <p:nvPicPr>
          <p:cNvPr id="135" name="Google Shape;135;g6e036e506e_1_0"/>
          <p:cNvPicPr preferRelativeResize="0"/>
          <p:nvPr/>
        </p:nvPicPr>
        <p:blipFill rotWithShape="1">
          <a:blip r:embed="rId3">
            <a:alphaModFix/>
          </a:blip>
          <a:srcRect b="0" l="0" r="0" t="0"/>
          <a:stretch/>
        </p:blipFill>
        <p:spPr>
          <a:xfrm>
            <a:off x="594438" y="1702050"/>
            <a:ext cx="3471624" cy="2731675"/>
          </a:xfrm>
          <a:prstGeom prst="rect">
            <a:avLst/>
          </a:prstGeom>
          <a:noFill/>
          <a:ln>
            <a:noFill/>
          </a:ln>
        </p:spPr>
      </p:pic>
      <p:pic>
        <p:nvPicPr>
          <p:cNvPr id="136" name="Google Shape;136;g6e036e506e_1_0"/>
          <p:cNvPicPr preferRelativeResize="0"/>
          <p:nvPr/>
        </p:nvPicPr>
        <p:blipFill rotWithShape="1">
          <a:blip r:embed="rId4">
            <a:alphaModFix/>
          </a:blip>
          <a:srcRect b="0" l="0" r="0" t="0"/>
          <a:stretch/>
        </p:blipFill>
        <p:spPr>
          <a:xfrm>
            <a:off x="1312775" y="4511275"/>
            <a:ext cx="2034950" cy="2034950"/>
          </a:xfrm>
          <a:prstGeom prst="rect">
            <a:avLst/>
          </a:prstGeom>
          <a:noFill/>
          <a:ln>
            <a:noFill/>
          </a:ln>
        </p:spPr>
      </p:pic>
      <p:sp>
        <p:nvSpPr>
          <p:cNvPr id="137" name="Google Shape;137;g6e036e506e_1_0"/>
          <p:cNvSpPr txBox="1"/>
          <p:nvPr>
            <p:ph idx="1" type="body"/>
          </p:nvPr>
        </p:nvSpPr>
        <p:spPr>
          <a:xfrm>
            <a:off x="3999575" y="1836475"/>
            <a:ext cx="4874700" cy="4475100"/>
          </a:xfrm>
          <a:prstGeom prst="rect">
            <a:avLst/>
          </a:prstGeom>
          <a:noFill/>
          <a:ln>
            <a:noFill/>
          </a:ln>
        </p:spPr>
        <p:txBody>
          <a:bodyPr anchorCtr="0" anchor="t" bIns="45700" lIns="91425" spcFirstLastPara="1" rIns="91425" wrap="square" tIns="45700">
            <a:noAutofit/>
          </a:bodyPr>
          <a:lstStyle/>
          <a:p>
            <a:pPr indent="-35560" lvl="0" marL="171450" rtl="0" algn="l">
              <a:lnSpc>
                <a:spcPct val="90000"/>
              </a:lnSpc>
              <a:spcBef>
                <a:spcPts val="1000"/>
              </a:spcBef>
              <a:spcAft>
                <a:spcPts val="0"/>
              </a:spcAft>
              <a:buSzPts val="1600"/>
              <a:buNone/>
            </a:pPr>
            <a:r>
              <a:rPr lang="en-US" sz="2500"/>
              <a:t>Members and non-members are eligible to join the </a:t>
            </a:r>
            <a:r>
              <a:rPr b="1" lang="en-US" sz="2500"/>
              <a:t>1870 Society.</a:t>
            </a:r>
            <a:endParaRPr b="1" sz="2500"/>
          </a:p>
          <a:p>
            <a:pPr indent="-35560" lvl="0" marL="171450" rtl="0" algn="l">
              <a:lnSpc>
                <a:spcPct val="90000"/>
              </a:lnSpc>
              <a:spcBef>
                <a:spcPts val="1000"/>
              </a:spcBef>
              <a:spcAft>
                <a:spcPts val="0"/>
              </a:spcAft>
              <a:buSzPts val="1600"/>
              <a:buNone/>
            </a:pPr>
            <a:r>
              <a:t/>
            </a:r>
            <a:endParaRPr b="1" sz="2500"/>
          </a:p>
          <a:p>
            <a:pPr indent="-35560" lvl="0" marL="171450" rtl="0" algn="l">
              <a:lnSpc>
                <a:spcPct val="90000"/>
              </a:lnSpc>
              <a:spcBef>
                <a:spcPts val="1000"/>
              </a:spcBef>
              <a:spcAft>
                <a:spcPts val="0"/>
              </a:spcAft>
              <a:buSzPts val="1600"/>
              <a:buNone/>
            </a:pPr>
            <a:r>
              <a:rPr lang="en-US" sz="2500"/>
              <a:t>This society is designed to recognize generosity and </a:t>
            </a:r>
            <a:r>
              <a:rPr b="1" lang="en-US" sz="2500"/>
              <a:t>philanthropy</a:t>
            </a:r>
            <a:r>
              <a:rPr lang="en-US" sz="2500"/>
              <a:t> in our </a:t>
            </a:r>
            <a:r>
              <a:rPr b="1" lang="en-US" sz="2500"/>
              <a:t>community</a:t>
            </a:r>
            <a:r>
              <a:rPr lang="en-US" sz="2500"/>
              <a:t>, and help sustain the </a:t>
            </a:r>
            <a:r>
              <a:rPr b="1" lang="en-US" sz="2500"/>
              <a:t>activities</a:t>
            </a:r>
            <a:r>
              <a:rPr lang="en-US" sz="2500"/>
              <a:t>, </a:t>
            </a:r>
            <a:r>
              <a:rPr b="1" lang="en-US" sz="2500"/>
              <a:t>initiatives</a:t>
            </a:r>
            <a:r>
              <a:rPr lang="en-US" sz="2500"/>
              <a:t>, and </a:t>
            </a:r>
            <a:r>
              <a:rPr b="1" lang="en-US" sz="2500"/>
              <a:t>programs</a:t>
            </a:r>
            <a:r>
              <a:rPr lang="en-US" sz="2500"/>
              <a:t> of AFS.</a:t>
            </a:r>
            <a:endParaRPr sz="2500"/>
          </a:p>
          <a:p>
            <a:pPr indent="-35560" lvl="0" marL="171450" rtl="0" algn="l">
              <a:lnSpc>
                <a:spcPct val="90000"/>
              </a:lnSpc>
              <a:spcBef>
                <a:spcPts val="1000"/>
              </a:spcBef>
              <a:spcAft>
                <a:spcPts val="0"/>
              </a:spcAft>
              <a:buSzPts val="1600"/>
              <a:buNone/>
            </a:pPr>
            <a:r>
              <a:t/>
            </a:r>
            <a:endParaRPr sz="2500"/>
          </a:p>
          <a:p>
            <a:pPr indent="-35560" lvl="0" marL="171450" rtl="0" algn="l">
              <a:lnSpc>
                <a:spcPct val="90000"/>
              </a:lnSpc>
              <a:spcBef>
                <a:spcPts val="1000"/>
              </a:spcBef>
              <a:spcAft>
                <a:spcPts val="0"/>
              </a:spcAft>
              <a:buSzPts val="1600"/>
              <a:buNone/>
            </a:pPr>
            <a:r>
              <a:rPr b="1" lang="en-US" sz="2500"/>
              <a:t>Benefits available to donors!</a:t>
            </a:r>
            <a:endParaRPr b="1" sz="2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0"/>
          <p:cNvSpPr txBox="1"/>
          <p:nvPr>
            <p:ph type="title"/>
          </p:nvPr>
        </p:nvSpPr>
        <p:spPr>
          <a:xfrm>
            <a:off x="868675" y="268200"/>
            <a:ext cx="7406700" cy="1356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000"/>
              <a:buFont typeface="Corbel"/>
              <a:buNone/>
            </a:pPr>
            <a:r>
              <a:rPr lang="en-US"/>
              <a:t>AFS Members</a:t>
            </a:r>
            <a:endParaRPr/>
          </a:p>
          <a:p>
            <a:pPr indent="0" lvl="0" marL="0" rtl="0" algn="ctr">
              <a:lnSpc>
                <a:spcPct val="90000"/>
              </a:lnSpc>
              <a:spcBef>
                <a:spcPts val="0"/>
              </a:spcBef>
              <a:spcAft>
                <a:spcPts val="0"/>
              </a:spcAft>
              <a:buClr>
                <a:srgbClr val="002060"/>
              </a:buClr>
              <a:buSzPts val="4000"/>
              <a:buFont typeface="Corbel"/>
              <a:buNone/>
            </a:pPr>
            <a:r>
              <a:rPr lang="en-US"/>
              <a:t>Give Back to Fisheries	</a:t>
            </a:r>
            <a:endParaRPr/>
          </a:p>
        </p:txBody>
      </p:sp>
      <p:sp>
        <p:nvSpPr>
          <p:cNvPr id="144" name="Google Shape;144;p20"/>
          <p:cNvSpPr txBox="1"/>
          <p:nvPr>
            <p:ph idx="1" type="body"/>
          </p:nvPr>
        </p:nvSpPr>
        <p:spPr>
          <a:xfrm>
            <a:off x="304800" y="1624500"/>
            <a:ext cx="5755500" cy="299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rPr lang="en-US" sz="2500"/>
              <a:t>Join a </a:t>
            </a:r>
            <a:r>
              <a:rPr b="1" lang="en-US" sz="2500"/>
              <a:t>committee </a:t>
            </a:r>
            <a:r>
              <a:rPr lang="en-US" sz="2500"/>
              <a:t>and help guide the direction of AFS and the profession</a:t>
            </a:r>
            <a:endParaRPr sz="2500"/>
          </a:p>
          <a:p>
            <a:pPr indent="0" lvl="0" marL="0" rtl="0" algn="l">
              <a:lnSpc>
                <a:spcPct val="90000"/>
              </a:lnSpc>
              <a:spcBef>
                <a:spcPts val="1000"/>
              </a:spcBef>
              <a:spcAft>
                <a:spcPts val="0"/>
              </a:spcAft>
              <a:buSzPts val="1600"/>
              <a:buNone/>
            </a:pPr>
            <a:r>
              <a:rPr lang="en-US" sz="2500"/>
              <a:t>Serve as a mentor to </a:t>
            </a:r>
            <a:r>
              <a:rPr b="1" lang="en-US" sz="2500"/>
              <a:t>students</a:t>
            </a:r>
            <a:r>
              <a:rPr lang="en-US" sz="2500"/>
              <a:t> and early career professionals </a:t>
            </a:r>
            <a:endParaRPr sz="2500"/>
          </a:p>
          <a:p>
            <a:pPr indent="0" lvl="0" marL="0" rtl="0" algn="l">
              <a:lnSpc>
                <a:spcPct val="90000"/>
              </a:lnSpc>
              <a:spcBef>
                <a:spcPts val="1000"/>
              </a:spcBef>
              <a:spcAft>
                <a:spcPts val="0"/>
              </a:spcAft>
              <a:buSzPts val="1600"/>
              <a:buNone/>
            </a:pPr>
            <a:r>
              <a:rPr lang="en-US" sz="2500"/>
              <a:t>Apply to </a:t>
            </a:r>
            <a:r>
              <a:rPr b="1" lang="en-US" sz="2500"/>
              <a:t>mentor</a:t>
            </a:r>
            <a:r>
              <a:rPr lang="en-US" sz="2500"/>
              <a:t> high school students through the </a:t>
            </a:r>
            <a:r>
              <a:rPr b="1" lang="en-US" sz="2500"/>
              <a:t>Hutton Program</a:t>
            </a:r>
            <a:endParaRPr b="1" sz="2500"/>
          </a:p>
          <a:p>
            <a:pPr indent="0" lvl="0" marL="0" rtl="0" algn="l">
              <a:lnSpc>
                <a:spcPct val="90000"/>
              </a:lnSpc>
              <a:spcBef>
                <a:spcPts val="1000"/>
              </a:spcBef>
              <a:spcAft>
                <a:spcPts val="0"/>
              </a:spcAft>
              <a:buSzPts val="1600"/>
              <a:buNone/>
            </a:pPr>
            <a:r>
              <a:rPr lang="en-US" sz="2500"/>
              <a:t>Become a journal reviewer or </a:t>
            </a:r>
            <a:r>
              <a:rPr b="1" lang="en-US" sz="2500"/>
              <a:t>editor</a:t>
            </a:r>
            <a:endParaRPr b="1" sz="2500"/>
          </a:p>
          <a:p>
            <a:pPr indent="-35560" lvl="0" marL="171450" rtl="0" algn="l">
              <a:lnSpc>
                <a:spcPct val="90000"/>
              </a:lnSpc>
              <a:spcBef>
                <a:spcPts val="1000"/>
              </a:spcBef>
              <a:spcAft>
                <a:spcPts val="0"/>
              </a:spcAft>
              <a:buSzPts val="1600"/>
              <a:buNone/>
            </a:pPr>
            <a:r>
              <a:t/>
            </a:r>
            <a:endParaRPr/>
          </a:p>
        </p:txBody>
      </p:sp>
      <p:pic>
        <p:nvPicPr>
          <p:cNvPr id="145" name="Google Shape;145;p20"/>
          <p:cNvPicPr preferRelativeResize="0"/>
          <p:nvPr/>
        </p:nvPicPr>
        <p:blipFill rotWithShape="1">
          <a:blip r:embed="rId3">
            <a:alphaModFix/>
          </a:blip>
          <a:srcRect b="19192" l="0" r="11143" t="0"/>
          <a:stretch/>
        </p:blipFill>
        <p:spPr>
          <a:xfrm>
            <a:off x="5781302" y="4544428"/>
            <a:ext cx="2995620" cy="2043273"/>
          </a:xfrm>
          <a:prstGeom prst="rect">
            <a:avLst/>
          </a:prstGeom>
          <a:noFill/>
          <a:ln cap="flat" cmpd="sng" w="9525">
            <a:solidFill>
              <a:srgbClr val="002060"/>
            </a:solidFill>
            <a:prstDash val="solid"/>
            <a:round/>
            <a:headEnd len="sm" w="sm" type="none"/>
            <a:tailEnd len="sm" w="sm" type="none"/>
          </a:ln>
        </p:spPr>
      </p:pic>
      <p:pic>
        <p:nvPicPr>
          <p:cNvPr id="146" name="Google Shape;146;p20"/>
          <p:cNvPicPr preferRelativeResize="0"/>
          <p:nvPr/>
        </p:nvPicPr>
        <p:blipFill rotWithShape="1">
          <a:blip r:embed="rId4">
            <a:alphaModFix/>
          </a:blip>
          <a:srcRect b="0" l="10022" r="0" t="30025"/>
          <a:stretch/>
        </p:blipFill>
        <p:spPr>
          <a:xfrm>
            <a:off x="6060305" y="2072700"/>
            <a:ext cx="2615994" cy="1356300"/>
          </a:xfrm>
          <a:prstGeom prst="rect">
            <a:avLst/>
          </a:prstGeom>
          <a:noFill/>
          <a:ln cap="flat" cmpd="sng" w="9525">
            <a:solidFill>
              <a:srgbClr val="002060"/>
            </a:solidFill>
            <a:prstDash val="solid"/>
            <a:round/>
            <a:headEnd len="sm" w="sm" type="none"/>
            <a:tailEnd len="sm" w="sm" type="none"/>
          </a:ln>
        </p:spPr>
      </p:pic>
      <p:pic>
        <p:nvPicPr>
          <p:cNvPr id="147" name="Google Shape;147;p20"/>
          <p:cNvPicPr preferRelativeResize="0"/>
          <p:nvPr/>
        </p:nvPicPr>
        <p:blipFill rotWithShape="1">
          <a:blip r:embed="rId5">
            <a:alphaModFix/>
          </a:blip>
          <a:srcRect b="0" l="8175" r="20126" t="23113"/>
          <a:stretch/>
        </p:blipFill>
        <p:spPr>
          <a:xfrm>
            <a:off x="304800" y="4547741"/>
            <a:ext cx="2895600" cy="2070100"/>
          </a:xfrm>
          <a:prstGeom prst="rect">
            <a:avLst/>
          </a:prstGeom>
          <a:noFill/>
          <a:ln cap="flat" cmpd="sng" w="9525">
            <a:solidFill>
              <a:srgbClr val="002060"/>
            </a:solidFill>
            <a:prstDash val="solid"/>
            <a:round/>
            <a:headEnd len="sm" w="sm" type="none"/>
            <a:tailEnd len="sm" w="sm" type="none"/>
          </a:ln>
        </p:spPr>
      </p:pic>
      <p:pic>
        <p:nvPicPr>
          <p:cNvPr id="148" name="Google Shape;148;p20"/>
          <p:cNvPicPr preferRelativeResize="0"/>
          <p:nvPr/>
        </p:nvPicPr>
        <p:blipFill rotWithShape="1">
          <a:blip r:embed="rId6">
            <a:alphaModFix/>
          </a:blip>
          <a:srcRect b="0" l="0" r="0" t="0"/>
          <a:stretch/>
        </p:blipFill>
        <p:spPr>
          <a:xfrm>
            <a:off x="3505200" y="4544428"/>
            <a:ext cx="2043273" cy="2043273"/>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7"/>
          <p:cNvSpPr txBox="1"/>
          <p:nvPr>
            <p:ph type="title"/>
          </p:nvPr>
        </p:nvSpPr>
        <p:spPr>
          <a:xfrm>
            <a:off x="317634" y="152378"/>
            <a:ext cx="8508732"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000"/>
              <a:buFont typeface="Corbel"/>
              <a:buNone/>
            </a:pPr>
            <a:r>
              <a:rPr lang="en-US"/>
              <a:t>AFS Member Benefits</a:t>
            </a:r>
            <a:endParaRPr/>
          </a:p>
        </p:txBody>
      </p:sp>
      <p:sp>
        <p:nvSpPr>
          <p:cNvPr id="155" name="Google Shape;155;p7"/>
          <p:cNvSpPr txBox="1"/>
          <p:nvPr>
            <p:ph idx="1" type="body"/>
          </p:nvPr>
        </p:nvSpPr>
        <p:spPr>
          <a:xfrm>
            <a:off x="317625" y="1721288"/>
            <a:ext cx="5616600" cy="3074400"/>
          </a:xfrm>
          <a:prstGeom prst="rect">
            <a:avLst/>
          </a:prstGeom>
          <a:noFill/>
          <a:ln>
            <a:noFill/>
          </a:ln>
        </p:spPr>
        <p:txBody>
          <a:bodyPr anchorCtr="0" anchor="t" bIns="45700" lIns="91425" spcFirstLastPara="1" rIns="91425" wrap="square" tIns="45700">
            <a:normAutofit/>
          </a:bodyPr>
          <a:lstStyle/>
          <a:p>
            <a:pPr indent="0" lvl="0" marL="34290" rtl="0" algn="l">
              <a:lnSpc>
                <a:spcPct val="110000"/>
              </a:lnSpc>
              <a:spcBef>
                <a:spcPts val="0"/>
              </a:spcBef>
              <a:spcAft>
                <a:spcPts val="0"/>
              </a:spcAft>
              <a:buSzPts val="1920"/>
              <a:buNone/>
            </a:pPr>
            <a:r>
              <a:rPr lang="en-US" sz="2700">
                <a:solidFill>
                  <a:srgbClr val="002060"/>
                </a:solidFill>
              </a:rPr>
              <a:t>Free </a:t>
            </a:r>
            <a:r>
              <a:rPr lang="en-US" sz="2700" u="sng">
                <a:solidFill>
                  <a:schemeClr val="hlink"/>
                </a:solidFill>
                <a:hlinkClick r:id="rId3"/>
              </a:rPr>
              <a:t>online and mobile app access</a:t>
            </a:r>
            <a:r>
              <a:rPr lang="en-US" sz="2700">
                <a:solidFill>
                  <a:srgbClr val="002060"/>
                </a:solidFill>
              </a:rPr>
              <a:t>  to AFS publications about the latest science</a:t>
            </a:r>
            <a:endParaRPr sz="2700">
              <a:solidFill>
                <a:srgbClr val="002060"/>
              </a:solidFill>
            </a:endParaRPr>
          </a:p>
          <a:p>
            <a:pPr indent="0" lvl="0" marL="34290" rtl="0" algn="l">
              <a:lnSpc>
                <a:spcPct val="110000"/>
              </a:lnSpc>
              <a:spcBef>
                <a:spcPts val="1000"/>
              </a:spcBef>
              <a:spcAft>
                <a:spcPts val="0"/>
              </a:spcAft>
              <a:buClr>
                <a:schemeClr val="dk1"/>
              </a:buClr>
              <a:buSzPts val="1920"/>
              <a:buFont typeface="Arial"/>
              <a:buNone/>
            </a:pPr>
            <a:r>
              <a:rPr lang="en-US" sz="2700">
                <a:solidFill>
                  <a:srgbClr val="002060"/>
                </a:solidFill>
              </a:rPr>
              <a:t>Discounts on books in the AFS bookstore, with 7 new titles in 2019, including </a:t>
            </a:r>
            <a:r>
              <a:rPr i="1" lang="en-US" sz="2700">
                <a:solidFill>
                  <a:srgbClr val="002060"/>
                </a:solidFill>
              </a:rPr>
              <a:t>Trout and Char of the World</a:t>
            </a:r>
            <a:endParaRPr sz="2700"/>
          </a:p>
        </p:txBody>
      </p:sp>
      <p:sp>
        <p:nvSpPr>
          <p:cNvPr id="156" name="Google Shape;156;p7"/>
          <p:cNvSpPr txBox="1"/>
          <p:nvPr/>
        </p:nvSpPr>
        <p:spPr>
          <a:xfrm>
            <a:off x="317624" y="1146511"/>
            <a:ext cx="5867400" cy="574800"/>
          </a:xfrm>
          <a:prstGeom prst="rect">
            <a:avLst/>
          </a:prstGeom>
          <a:noFill/>
          <a:ln>
            <a:noFill/>
          </a:ln>
        </p:spPr>
        <p:txBody>
          <a:bodyPr anchorCtr="0" anchor="t" bIns="45700" lIns="91425" spcFirstLastPara="1" rIns="91425" wrap="square" tIns="45700">
            <a:spAutoFit/>
          </a:bodyPr>
          <a:lstStyle/>
          <a:p>
            <a:pPr indent="0" lvl="0" marL="34290" marR="0" rtl="0" algn="l">
              <a:lnSpc>
                <a:spcPct val="120000"/>
              </a:lnSpc>
              <a:spcBef>
                <a:spcPts val="0"/>
              </a:spcBef>
              <a:spcAft>
                <a:spcPts val="0"/>
              </a:spcAft>
              <a:buClr>
                <a:srgbClr val="AB3C19"/>
              </a:buClr>
              <a:buSzPts val="2800"/>
              <a:buFont typeface="Corbel"/>
              <a:buNone/>
            </a:pPr>
            <a:r>
              <a:rPr b="0" i="0" lang="en-US" sz="2800" u="none" cap="none" strike="noStrike">
                <a:solidFill>
                  <a:srgbClr val="AB3C19"/>
                </a:solidFill>
                <a:latin typeface="Corbel"/>
                <a:ea typeface="Corbel"/>
                <a:cs typeface="Corbel"/>
                <a:sym typeface="Corbel"/>
              </a:rPr>
              <a:t>Journals and Publications Benefits:</a:t>
            </a:r>
            <a:endParaRPr b="0" i="0" sz="2800" u="none" cap="none" strike="noStrike">
              <a:solidFill>
                <a:srgbClr val="AB3C19"/>
              </a:solidFill>
              <a:latin typeface="Corbel"/>
              <a:ea typeface="Corbel"/>
              <a:cs typeface="Corbel"/>
              <a:sym typeface="Corbel"/>
            </a:endParaRPr>
          </a:p>
        </p:txBody>
      </p:sp>
      <p:pic>
        <p:nvPicPr>
          <p:cNvPr id="157" name="Google Shape;157;p7"/>
          <p:cNvPicPr preferRelativeResize="0"/>
          <p:nvPr/>
        </p:nvPicPr>
        <p:blipFill rotWithShape="1">
          <a:blip r:embed="rId4">
            <a:alphaModFix/>
          </a:blip>
          <a:srcRect b="0" l="0" r="0" t="0"/>
          <a:stretch/>
        </p:blipFill>
        <p:spPr>
          <a:xfrm>
            <a:off x="6066750" y="4935898"/>
            <a:ext cx="1319249" cy="1707280"/>
          </a:xfrm>
          <a:prstGeom prst="rect">
            <a:avLst/>
          </a:prstGeom>
          <a:noFill/>
          <a:ln>
            <a:noFill/>
          </a:ln>
        </p:spPr>
      </p:pic>
      <p:pic>
        <p:nvPicPr>
          <p:cNvPr id="158" name="Google Shape;158;p7"/>
          <p:cNvPicPr preferRelativeResize="0"/>
          <p:nvPr/>
        </p:nvPicPr>
        <p:blipFill rotWithShape="1">
          <a:blip r:embed="rId5">
            <a:alphaModFix/>
          </a:blip>
          <a:srcRect b="0" l="0" r="0" t="0"/>
          <a:stretch/>
        </p:blipFill>
        <p:spPr>
          <a:xfrm>
            <a:off x="7518425" y="4935898"/>
            <a:ext cx="1319249" cy="1707280"/>
          </a:xfrm>
          <a:prstGeom prst="rect">
            <a:avLst/>
          </a:prstGeom>
          <a:noFill/>
          <a:ln>
            <a:noFill/>
          </a:ln>
        </p:spPr>
      </p:pic>
      <p:pic>
        <p:nvPicPr>
          <p:cNvPr id="159" name="Google Shape;159;p7"/>
          <p:cNvPicPr preferRelativeResize="0"/>
          <p:nvPr/>
        </p:nvPicPr>
        <p:blipFill rotWithShape="1">
          <a:blip r:embed="rId6">
            <a:alphaModFix/>
          </a:blip>
          <a:srcRect b="0" l="0" r="0" t="0"/>
          <a:stretch/>
        </p:blipFill>
        <p:spPr>
          <a:xfrm>
            <a:off x="4615075" y="4935928"/>
            <a:ext cx="1319249" cy="1707247"/>
          </a:xfrm>
          <a:prstGeom prst="rect">
            <a:avLst/>
          </a:prstGeom>
          <a:noFill/>
          <a:ln>
            <a:noFill/>
          </a:ln>
        </p:spPr>
      </p:pic>
      <p:pic>
        <p:nvPicPr>
          <p:cNvPr id="160" name="Google Shape;160;p7"/>
          <p:cNvPicPr preferRelativeResize="0"/>
          <p:nvPr/>
        </p:nvPicPr>
        <p:blipFill rotWithShape="1">
          <a:blip r:embed="rId7">
            <a:alphaModFix/>
          </a:blip>
          <a:srcRect b="0" l="0" r="0" t="0"/>
          <a:stretch/>
        </p:blipFill>
        <p:spPr>
          <a:xfrm>
            <a:off x="3163401" y="4928243"/>
            <a:ext cx="1319248" cy="1722596"/>
          </a:xfrm>
          <a:prstGeom prst="rect">
            <a:avLst/>
          </a:prstGeom>
          <a:noFill/>
          <a:ln>
            <a:noFill/>
          </a:ln>
        </p:spPr>
      </p:pic>
      <p:pic>
        <p:nvPicPr>
          <p:cNvPr id="161" name="Google Shape;161;p7"/>
          <p:cNvPicPr preferRelativeResize="0"/>
          <p:nvPr/>
        </p:nvPicPr>
        <p:blipFill rotWithShape="1">
          <a:blip r:embed="rId8">
            <a:alphaModFix/>
          </a:blip>
          <a:srcRect b="0" l="0" r="0" t="0"/>
          <a:stretch/>
        </p:blipFill>
        <p:spPr>
          <a:xfrm>
            <a:off x="1711725" y="4935914"/>
            <a:ext cx="1319249" cy="1707238"/>
          </a:xfrm>
          <a:prstGeom prst="rect">
            <a:avLst/>
          </a:prstGeom>
          <a:noFill/>
          <a:ln>
            <a:noFill/>
          </a:ln>
        </p:spPr>
      </p:pic>
      <p:pic>
        <p:nvPicPr>
          <p:cNvPr id="162" name="Google Shape;162;p7"/>
          <p:cNvPicPr preferRelativeResize="0"/>
          <p:nvPr/>
        </p:nvPicPr>
        <p:blipFill rotWithShape="1">
          <a:blip r:embed="rId9">
            <a:alphaModFix/>
          </a:blip>
          <a:srcRect b="0" l="0" r="0" t="0"/>
          <a:stretch/>
        </p:blipFill>
        <p:spPr>
          <a:xfrm>
            <a:off x="317635" y="4939950"/>
            <a:ext cx="1287117" cy="1699174"/>
          </a:xfrm>
          <a:prstGeom prst="rect">
            <a:avLst/>
          </a:prstGeom>
          <a:noFill/>
          <a:ln>
            <a:noFill/>
          </a:ln>
        </p:spPr>
      </p:pic>
      <p:pic>
        <p:nvPicPr>
          <p:cNvPr id="163" name="Google Shape;163;p7"/>
          <p:cNvPicPr preferRelativeResize="0"/>
          <p:nvPr/>
        </p:nvPicPr>
        <p:blipFill rotWithShape="1">
          <a:blip r:embed="rId10">
            <a:alphaModFix/>
          </a:blip>
          <a:srcRect b="0" l="6524" r="0" t="0"/>
          <a:stretch/>
        </p:blipFill>
        <p:spPr>
          <a:xfrm>
            <a:off x="5812399" y="1200625"/>
            <a:ext cx="3144125" cy="336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9"/>
          <p:cNvSpPr/>
          <p:nvPr/>
        </p:nvSpPr>
        <p:spPr>
          <a:xfrm>
            <a:off x="290050" y="1093750"/>
            <a:ext cx="5590800" cy="6411600"/>
          </a:xfrm>
          <a:prstGeom prst="rect">
            <a:avLst/>
          </a:prstGeom>
          <a:noFill/>
          <a:ln>
            <a:noFill/>
          </a:ln>
        </p:spPr>
        <p:txBody>
          <a:bodyPr anchorCtr="0" anchor="t" bIns="45700" lIns="91425" spcFirstLastPara="1" rIns="91425" wrap="square" tIns="45700">
            <a:spAutoFit/>
          </a:bodyPr>
          <a:lstStyle/>
          <a:p>
            <a:pPr indent="-457200" lvl="0" marL="539496" marR="0" rtl="0" algn="l">
              <a:lnSpc>
                <a:spcPct val="100000"/>
              </a:lnSpc>
              <a:spcBef>
                <a:spcPts val="1000"/>
              </a:spcBef>
              <a:spcAft>
                <a:spcPts val="0"/>
              </a:spcAft>
              <a:buClr>
                <a:srgbClr val="002060"/>
              </a:buClr>
              <a:buSzPts val="3840"/>
              <a:buFont typeface="Arial"/>
              <a:buChar char="•"/>
            </a:pPr>
            <a:r>
              <a:rPr b="0" i="0" lang="en-US" sz="3200" u="none" cap="none" strike="noStrike">
                <a:solidFill>
                  <a:srgbClr val="002060"/>
                </a:solidFill>
                <a:latin typeface="Corbel"/>
                <a:ea typeface="Corbel"/>
                <a:cs typeface="Corbel"/>
                <a:sym typeface="Corbel"/>
              </a:rPr>
              <a:t>Discounted registration fees to the Annual Meeting for AFS Members</a:t>
            </a:r>
            <a:endParaRPr b="0" i="0" sz="3200" u="none" cap="none" strike="noStrike">
              <a:solidFill>
                <a:srgbClr val="002060"/>
              </a:solidFill>
              <a:latin typeface="Corbel"/>
              <a:ea typeface="Corbel"/>
              <a:cs typeface="Corbel"/>
              <a:sym typeface="Corbel"/>
            </a:endParaRPr>
          </a:p>
          <a:p>
            <a:pPr indent="-457200" lvl="0" marL="491490" marR="0" rtl="0" algn="l">
              <a:lnSpc>
                <a:spcPct val="90000"/>
              </a:lnSpc>
              <a:spcBef>
                <a:spcPts val="1000"/>
              </a:spcBef>
              <a:spcAft>
                <a:spcPts val="0"/>
              </a:spcAft>
              <a:buClr>
                <a:srgbClr val="002060"/>
              </a:buClr>
              <a:buSzPts val="3840"/>
              <a:buFont typeface="Arial"/>
              <a:buChar char="•"/>
            </a:pPr>
            <a:r>
              <a:rPr b="0" i="0" lang="en-US" sz="3200" u="none" cap="none" strike="noStrike">
                <a:solidFill>
                  <a:srgbClr val="002060"/>
                </a:solidFill>
                <a:latin typeface="Corbel"/>
                <a:ea typeface="Corbel"/>
                <a:cs typeface="Corbel"/>
                <a:sym typeface="Corbel"/>
              </a:rPr>
              <a:t>Opportunities for AFS travel grants</a:t>
            </a:r>
            <a:endParaRPr/>
          </a:p>
          <a:p>
            <a:pPr indent="-457200" lvl="0" marL="491490" marR="0" rtl="0" algn="l">
              <a:lnSpc>
                <a:spcPct val="90000"/>
              </a:lnSpc>
              <a:spcBef>
                <a:spcPts val="1000"/>
              </a:spcBef>
              <a:spcAft>
                <a:spcPts val="0"/>
              </a:spcAft>
              <a:buClr>
                <a:srgbClr val="002060"/>
              </a:buClr>
              <a:buSzPts val="3840"/>
              <a:buFont typeface="Arial"/>
              <a:buChar char="•"/>
            </a:pPr>
            <a:r>
              <a:rPr b="0" i="0" lang="en-US" sz="3200" u="none" cap="none" strike="noStrike">
                <a:solidFill>
                  <a:srgbClr val="002060"/>
                </a:solidFill>
                <a:latin typeface="Corbel"/>
                <a:ea typeface="Corbel"/>
                <a:cs typeface="Corbel"/>
                <a:sym typeface="Corbel"/>
              </a:rPr>
              <a:t>Attend Continuing Education Courses at reduced registration rates</a:t>
            </a:r>
            <a:endParaRPr b="0" i="0" sz="3200" u="none" cap="none" strike="noStrike">
              <a:solidFill>
                <a:srgbClr val="AB3C19"/>
              </a:solidFill>
              <a:latin typeface="Corbel"/>
              <a:ea typeface="Corbel"/>
              <a:cs typeface="Corbel"/>
              <a:sym typeface="Corbel"/>
            </a:endParaRPr>
          </a:p>
          <a:p>
            <a:pPr indent="-457200" lvl="0" marL="491490" marR="0" rtl="0" algn="l">
              <a:lnSpc>
                <a:spcPct val="90000"/>
              </a:lnSpc>
              <a:spcBef>
                <a:spcPts val="1000"/>
              </a:spcBef>
              <a:spcAft>
                <a:spcPts val="0"/>
              </a:spcAft>
              <a:buClr>
                <a:srgbClr val="002060"/>
              </a:buClr>
              <a:buSzPts val="3840"/>
              <a:buFont typeface="Arial"/>
              <a:buChar char="•"/>
            </a:pPr>
            <a:r>
              <a:rPr b="0" i="0" lang="en-US" sz="3200" u="none" cap="none" strike="noStrike">
                <a:solidFill>
                  <a:srgbClr val="002060"/>
                </a:solidFill>
                <a:latin typeface="Corbel"/>
                <a:ea typeface="Corbel"/>
                <a:cs typeface="Corbel"/>
                <a:sym typeface="Corbel"/>
              </a:rPr>
              <a:t>Join AFS online for educational webinars</a:t>
            </a:r>
            <a:endParaRPr/>
          </a:p>
          <a:p>
            <a:pPr indent="0" lvl="0" marL="82296" marR="0" rtl="0" algn="l">
              <a:lnSpc>
                <a:spcPct val="100000"/>
              </a:lnSpc>
              <a:spcBef>
                <a:spcPts val="1000"/>
              </a:spcBef>
              <a:spcAft>
                <a:spcPts val="0"/>
              </a:spcAft>
              <a:buClr>
                <a:srgbClr val="000000"/>
              </a:buClr>
              <a:buSzPts val="2900"/>
              <a:buFont typeface="Arial"/>
              <a:buNone/>
            </a:pPr>
            <a:r>
              <a:t/>
            </a:r>
            <a:endParaRPr b="0" i="0" sz="3000" u="none" cap="none" strike="noStrike">
              <a:solidFill>
                <a:srgbClr val="000000"/>
              </a:solidFill>
              <a:latin typeface="Corbel"/>
              <a:ea typeface="Corbel"/>
              <a:cs typeface="Corbel"/>
              <a:sym typeface="Corbel"/>
            </a:endParaRPr>
          </a:p>
          <a:p>
            <a:pPr indent="0" lvl="0" marL="82296" marR="0" rtl="0" algn="ctr">
              <a:lnSpc>
                <a:spcPct val="100000"/>
              </a:lnSpc>
              <a:spcBef>
                <a:spcPts val="1000"/>
              </a:spcBef>
              <a:spcAft>
                <a:spcPts val="0"/>
              </a:spcAft>
              <a:buClr>
                <a:srgbClr val="000000"/>
              </a:buClr>
              <a:buSzPts val="2000"/>
              <a:buFont typeface="Arial"/>
              <a:buNone/>
            </a:pPr>
            <a:r>
              <a:t/>
            </a:r>
            <a:endParaRPr b="0" i="0" sz="2000" u="none" cap="none" strike="noStrike">
              <a:solidFill>
                <a:srgbClr val="002060"/>
              </a:solidFill>
              <a:latin typeface="Corbel"/>
              <a:ea typeface="Corbel"/>
              <a:cs typeface="Corbel"/>
              <a:sym typeface="Corbel"/>
            </a:endParaRPr>
          </a:p>
        </p:txBody>
      </p:sp>
      <p:pic>
        <p:nvPicPr>
          <p:cNvPr id="170" name="Google Shape;170;p9"/>
          <p:cNvPicPr preferRelativeResize="0"/>
          <p:nvPr/>
        </p:nvPicPr>
        <p:blipFill rotWithShape="1">
          <a:blip r:embed="rId3">
            <a:alphaModFix/>
          </a:blip>
          <a:srcRect b="17500" l="12500" r="6665" t="12500"/>
          <a:stretch/>
        </p:blipFill>
        <p:spPr>
          <a:xfrm>
            <a:off x="6096000" y="3352551"/>
            <a:ext cx="2651760" cy="1530912"/>
          </a:xfrm>
          <a:prstGeom prst="rect">
            <a:avLst/>
          </a:prstGeom>
          <a:noFill/>
          <a:ln cap="flat" cmpd="sng" w="9525">
            <a:solidFill>
              <a:srgbClr val="002060"/>
            </a:solidFill>
            <a:prstDash val="solid"/>
            <a:round/>
            <a:headEnd len="sm" w="sm" type="none"/>
            <a:tailEnd len="sm" w="sm" type="none"/>
          </a:ln>
        </p:spPr>
      </p:pic>
      <p:pic>
        <p:nvPicPr>
          <p:cNvPr id="171" name="Google Shape;171;p9"/>
          <p:cNvPicPr preferRelativeResize="0"/>
          <p:nvPr/>
        </p:nvPicPr>
        <p:blipFill rotWithShape="1">
          <a:blip r:embed="rId4">
            <a:alphaModFix/>
          </a:blip>
          <a:srcRect b="0" l="0" r="0" t="0"/>
          <a:stretch/>
        </p:blipFill>
        <p:spPr>
          <a:xfrm>
            <a:off x="6096000" y="5029200"/>
            <a:ext cx="2651760" cy="1491576"/>
          </a:xfrm>
          <a:prstGeom prst="rect">
            <a:avLst/>
          </a:prstGeom>
          <a:noFill/>
          <a:ln cap="flat" cmpd="sng" w="9525">
            <a:solidFill>
              <a:srgbClr val="002060"/>
            </a:solidFill>
            <a:prstDash val="solid"/>
            <a:round/>
            <a:headEnd len="sm" w="sm" type="none"/>
            <a:tailEnd len="sm" w="sm" type="none"/>
          </a:ln>
        </p:spPr>
      </p:pic>
      <p:pic>
        <p:nvPicPr>
          <p:cNvPr id="172" name="Google Shape;172;p9"/>
          <p:cNvPicPr preferRelativeResize="0"/>
          <p:nvPr/>
        </p:nvPicPr>
        <p:blipFill rotWithShape="1">
          <a:blip r:embed="rId5">
            <a:alphaModFix/>
          </a:blip>
          <a:srcRect b="0" l="0" r="0" t="0"/>
          <a:stretch/>
        </p:blipFill>
        <p:spPr>
          <a:xfrm>
            <a:off x="6096000" y="1438974"/>
            <a:ext cx="2651760" cy="1767840"/>
          </a:xfrm>
          <a:prstGeom prst="rect">
            <a:avLst/>
          </a:prstGeom>
          <a:noFill/>
          <a:ln cap="flat" cmpd="sng" w="9525">
            <a:solidFill>
              <a:srgbClr val="002060"/>
            </a:solidFill>
            <a:prstDash val="solid"/>
            <a:miter lim="800000"/>
            <a:headEnd len="sm" w="sm" type="none"/>
            <a:tailEnd len="sm" w="sm" type="none"/>
          </a:ln>
        </p:spPr>
      </p:pic>
      <p:sp>
        <p:nvSpPr>
          <p:cNvPr id="173" name="Google Shape;173;p9"/>
          <p:cNvSpPr txBox="1"/>
          <p:nvPr/>
        </p:nvSpPr>
        <p:spPr>
          <a:xfrm>
            <a:off x="327600" y="80049"/>
            <a:ext cx="8488800" cy="1213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2060"/>
              </a:buClr>
              <a:buSzPts val="4000"/>
              <a:buFont typeface="Corbel"/>
              <a:buNone/>
            </a:pPr>
            <a:r>
              <a:rPr b="0" i="0" lang="en-US" sz="4000" u="none" cap="none" strike="noStrike">
                <a:solidFill>
                  <a:srgbClr val="002060"/>
                </a:solidFill>
                <a:latin typeface="Corbel"/>
                <a:ea typeface="Corbel"/>
                <a:cs typeface="Corbel"/>
                <a:sym typeface="Corbel"/>
              </a:rPr>
              <a:t>AFS Member Benefits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12"/>
          <p:cNvSpPr txBox="1"/>
          <p:nvPr>
            <p:ph type="title"/>
          </p:nvPr>
        </p:nvSpPr>
        <p:spPr>
          <a:xfrm>
            <a:off x="422320" y="23916"/>
            <a:ext cx="7543800" cy="145075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Corbel"/>
              <a:buNone/>
            </a:pPr>
            <a:r>
              <a:rPr lang="en-US" sz="3600"/>
              <a:t>Concerned about Washington?</a:t>
            </a:r>
            <a:endParaRPr sz="3600"/>
          </a:p>
        </p:txBody>
      </p:sp>
      <p:sp>
        <p:nvSpPr>
          <p:cNvPr id="180" name="Google Shape;180;p12"/>
          <p:cNvSpPr/>
          <p:nvPr/>
        </p:nvSpPr>
        <p:spPr>
          <a:xfrm>
            <a:off x="401650" y="1164475"/>
            <a:ext cx="6250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500" u="none" cap="none" strike="noStrike">
                <a:solidFill>
                  <a:srgbClr val="002060"/>
                </a:solidFill>
                <a:latin typeface="Corbel"/>
                <a:ea typeface="Corbel"/>
                <a:cs typeface="Corbel"/>
                <a:sym typeface="Corbel"/>
              </a:rPr>
              <a:t>AFS policy staff keep track of the latest federal legislative and regulatory actions impacting fish, work to influence policy, and keep the membership informed and engaged!</a:t>
            </a:r>
            <a:endParaRPr b="0" i="0" sz="2500" u="none" cap="none" strike="noStrike">
              <a:solidFill>
                <a:srgbClr val="002060"/>
              </a:solidFill>
              <a:latin typeface="Corbel"/>
              <a:ea typeface="Corbel"/>
              <a:cs typeface="Corbel"/>
              <a:sym typeface="Corbel"/>
            </a:endParaRPr>
          </a:p>
        </p:txBody>
      </p:sp>
      <p:pic>
        <p:nvPicPr>
          <p:cNvPr id="181" name="Google Shape;181;p12"/>
          <p:cNvPicPr preferRelativeResize="0"/>
          <p:nvPr/>
        </p:nvPicPr>
        <p:blipFill rotWithShape="1">
          <a:blip r:embed="rId3">
            <a:alphaModFix/>
          </a:blip>
          <a:srcRect b="0" l="0" r="0" t="0"/>
          <a:stretch/>
        </p:blipFill>
        <p:spPr>
          <a:xfrm>
            <a:off x="6415647" y="285479"/>
            <a:ext cx="2493379" cy="2493379"/>
          </a:xfrm>
          <a:prstGeom prst="rect">
            <a:avLst/>
          </a:prstGeom>
          <a:noFill/>
          <a:ln>
            <a:noFill/>
          </a:ln>
        </p:spPr>
      </p:pic>
      <p:sp>
        <p:nvSpPr>
          <p:cNvPr id="182" name="Google Shape;182;p12"/>
          <p:cNvSpPr/>
          <p:nvPr/>
        </p:nvSpPr>
        <p:spPr>
          <a:xfrm>
            <a:off x="5066326" y="3236287"/>
            <a:ext cx="3383400" cy="1161000"/>
          </a:xfrm>
          <a:prstGeom prst="roundRect">
            <a:avLst>
              <a:gd fmla="val 16667" name="adj"/>
            </a:avLst>
          </a:prstGeom>
          <a:solidFill>
            <a:srgbClr val="AB3C19"/>
          </a:solidFill>
          <a:ln cap="flat" cmpd="sng" w="1905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3" name="Google Shape;183;p12"/>
          <p:cNvSpPr/>
          <p:nvPr/>
        </p:nvSpPr>
        <p:spPr>
          <a:xfrm>
            <a:off x="630725" y="3253812"/>
            <a:ext cx="3384000" cy="1125900"/>
          </a:xfrm>
          <a:prstGeom prst="roundRect">
            <a:avLst>
              <a:gd fmla="val 16667" name="adj"/>
            </a:avLst>
          </a:prstGeom>
          <a:solidFill>
            <a:srgbClr val="AB3C19"/>
          </a:solidFill>
          <a:ln cap="flat" cmpd="sng" w="1905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Corbel"/>
                <a:ea typeface="Corbel"/>
                <a:cs typeface="Corbel"/>
                <a:sym typeface="Corbel"/>
              </a:rPr>
              <a:t>Supported funding for USGS Cooperative Fish &amp; Wildlife Units</a:t>
            </a:r>
            <a:endParaRPr b="0" i="0" sz="1400" u="none" cap="none" strike="noStrike">
              <a:solidFill>
                <a:srgbClr val="000000"/>
              </a:solidFill>
              <a:latin typeface="Arial"/>
              <a:ea typeface="Arial"/>
              <a:cs typeface="Arial"/>
              <a:sym typeface="Arial"/>
            </a:endParaRPr>
          </a:p>
        </p:txBody>
      </p:sp>
      <p:sp>
        <p:nvSpPr>
          <p:cNvPr id="184" name="Google Shape;184;p12"/>
          <p:cNvSpPr/>
          <p:nvPr/>
        </p:nvSpPr>
        <p:spPr>
          <a:xfrm>
            <a:off x="692992" y="4835775"/>
            <a:ext cx="3110700" cy="1189200"/>
          </a:xfrm>
          <a:prstGeom prst="roundRect">
            <a:avLst>
              <a:gd fmla="val 16667" name="adj"/>
            </a:avLst>
          </a:prstGeom>
          <a:solidFill>
            <a:srgbClr val="AB3C19"/>
          </a:solidFill>
          <a:ln cap="flat" cmpd="sng" w="1905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Corbel"/>
                <a:ea typeface="Corbel"/>
                <a:cs typeface="Corbel"/>
                <a:sym typeface="Corbel"/>
              </a:rPr>
              <a:t>Worked with partners to oppose roll-backs to Clean Water Rule</a:t>
            </a:r>
            <a:endParaRPr b="0" i="0" sz="1400" u="none" cap="none" strike="noStrike">
              <a:solidFill>
                <a:srgbClr val="000000"/>
              </a:solidFill>
              <a:latin typeface="Arial"/>
              <a:ea typeface="Arial"/>
              <a:cs typeface="Arial"/>
              <a:sym typeface="Arial"/>
            </a:endParaRPr>
          </a:p>
        </p:txBody>
      </p:sp>
      <p:sp>
        <p:nvSpPr>
          <p:cNvPr id="185" name="Google Shape;185;p12"/>
          <p:cNvSpPr/>
          <p:nvPr/>
        </p:nvSpPr>
        <p:spPr>
          <a:xfrm>
            <a:off x="5066924" y="3289377"/>
            <a:ext cx="3382200" cy="110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Corbel"/>
                <a:ea typeface="Corbel"/>
                <a:cs typeface="Corbel"/>
                <a:sym typeface="Corbel"/>
              </a:rPr>
              <a:t>Engag</a:t>
            </a:r>
            <a:r>
              <a:rPr b="0" i="0" lang="en-US" sz="2400" u="none" cap="none" strike="noStrike">
                <a:solidFill>
                  <a:srgbClr val="FFFFFF"/>
                </a:solidFill>
                <a:latin typeface="Corbel"/>
                <a:ea typeface="Corbel"/>
                <a:cs typeface="Corbel"/>
                <a:sym typeface="Corbel"/>
              </a:rPr>
              <a:t>ed</a:t>
            </a:r>
            <a:r>
              <a:rPr b="0" i="0" lang="en-US" sz="2400" u="none" cap="none" strike="noStrike">
                <a:solidFill>
                  <a:srgbClr val="002060"/>
                </a:solidFill>
                <a:latin typeface="Corbel"/>
                <a:ea typeface="Corbel"/>
                <a:cs typeface="Corbel"/>
                <a:sym typeface="Corbel"/>
              </a:rPr>
              <a:t> </a:t>
            </a:r>
            <a:r>
              <a:rPr b="0" i="0" lang="en-US" sz="2400" u="none" cap="none" strike="noStrike">
                <a:solidFill>
                  <a:srgbClr val="FFFFFF"/>
                </a:solidFill>
                <a:latin typeface="Corbel"/>
                <a:ea typeface="Corbel"/>
                <a:cs typeface="Corbel"/>
                <a:sym typeface="Corbel"/>
              </a:rPr>
              <a:t>membership in support of </a:t>
            </a:r>
            <a:r>
              <a:rPr b="0" i="0" lang="en-US" sz="2200" u="none" cap="none" strike="noStrike">
                <a:solidFill>
                  <a:schemeClr val="lt1"/>
                </a:solidFill>
                <a:latin typeface="Corbel"/>
                <a:ea typeface="Corbel"/>
                <a:cs typeface="Corbel"/>
                <a:sym typeface="Corbel"/>
              </a:rPr>
              <a:t>Recovering America’s Wildlife Act</a:t>
            </a:r>
            <a:endParaRPr b="0" i="0" sz="1400" u="none" cap="none" strike="noStrike">
              <a:solidFill>
                <a:srgbClr val="000000"/>
              </a:solidFill>
              <a:latin typeface="Arial"/>
              <a:ea typeface="Arial"/>
              <a:cs typeface="Arial"/>
              <a:sym typeface="Arial"/>
            </a:endParaRPr>
          </a:p>
        </p:txBody>
      </p:sp>
      <p:sp>
        <p:nvSpPr>
          <p:cNvPr id="186" name="Google Shape;186;p12"/>
          <p:cNvSpPr/>
          <p:nvPr/>
        </p:nvSpPr>
        <p:spPr>
          <a:xfrm>
            <a:off x="5166524" y="4835777"/>
            <a:ext cx="3382200" cy="110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Corbel"/>
                <a:ea typeface="Corbel"/>
                <a:cs typeface="Corbel"/>
                <a:sym typeface="Corbel"/>
              </a:rPr>
              <a:t>Vngag</a:t>
            </a:r>
            <a:r>
              <a:rPr b="0" i="0" lang="en-US" sz="2400" u="none" cap="none" strike="noStrike">
                <a:solidFill>
                  <a:srgbClr val="FFFFFF"/>
                </a:solidFill>
                <a:latin typeface="Corbel"/>
                <a:ea typeface="Corbel"/>
                <a:cs typeface="Corbel"/>
                <a:sym typeface="Corbel"/>
              </a:rPr>
              <a:t>ed</a:t>
            </a:r>
            <a:r>
              <a:rPr b="0" i="0" lang="en-US" sz="2400" u="none" cap="none" strike="noStrike">
                <a:solidFill>
                  <a:srgbClr val="002060"/>
                </a:solidFill>
                <a:latin typeface="Corbel"/>
                <a:ea typeface="Corbel"/>
                <a:cs typeface="Corbel"/>
                <a:sym typeface="Corbel"/>
              </a:rPr>
              <a:t> </a:t>
            </a:r>
            <a:r>
              <a:rPr b="0" i="0" lang="en-US" sz="2400" u="none" cap="none" strike="noStrike">
                <a:solidFill>
                  <a:srgbClr val="FFFFFF"/>
                </a:solidFill>
                <a:latin typeface="Corbel"/>
                <a:ea typeface="Corbel"/>
                <a:cs typeface="Corbel"/>
                <a:sym typeface="Corbel"/>
              </a:rPr>
              <a:t>membership in support of </a:t>
            </a:r>
            <a:r>
              <a:rPr b="0" i="0" lang="en-US" sz="2200" u="none" cap="none" strike="noStrike">
                <a:solidFill>
                  <a:schemeClr val="lt1"/>
                </a:solidFill>
                <a:latin typeface="Corbel"/>
                <a:ea typeface="Corbel"/>
                <a:cs typeface="Corbel"/>
                <a:sym typeface="Corbel"/>
              </a:rPr>
              <a:t>Recovering America’s Wildlife Act</a:t>
            </a:r>
            <a:endParaRPr b="0" i="0" sz="1400" u="none" cap="none" strike="noStrike">
              <a:solidFill>
                <a:srgbClr val="000000"/>
              </a:solidFill>
              <a:latin typeface="Arial"/>
              <a:ea typeface="Arial"/>
              <a:cs typeface="Arial"/>
              <a:sym typeface="Arial"/>
            </a:endParaRPr>
          </a:p>
        </p:txBody>
      </p:sp>
      <p:sp>
        <p:nvSpPr>
          <p:cNvPr id="187" name="Google Shape;187;p12"/>
          <p:cNvSpPr/>
          <p:nvPr/>
        </p:nvSpPr>
        <p:spPr>
          <a:xfrm>
            <a:off x="5066326" y="4854712"/>
            <a:ext cx="3383400" cy="1161000"/>
          </a:xfrm>
          <a:prstGeom prst="roundRect">
            <a:avLst>
              <a:gd fmla="val 16667" name="adj"/>
            </a:avLst>
          </a:prstGeom>
          <a:solidFill>
            <a:srgbClr val="AB3C19"/>
          </a:solidFill>
          <a:ln cap="flat" cmpd="sng" w="1905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2200" u="none" cap="none" strike="noStrike">
                <a:solidFill>
                  <a:srgbClr val="FFFFFF"/>
                </a:solidFill>
                <a:latin typeface="Corbel"/>
                <a:ea typeface="Corbel"/>
                <a:cs typeface="Corbel"/>
                <a:sym typeface="Corbel"/>
              </a:rPr>
              <a:t>Development of updated climate policy and outreach strategy for 2020 </a:t>
            </a:r>
            <a:endParaRPr b="0" i="0" sz="2200" u="none" cap="none" strike="noStrike">
              <a:solidFill>
                <a:srgbClr val="FFFFFF"/>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xmlns:r="http://schemas.openxmlformats.org/officeDocument/2006/relationships"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2016-11-18T19:46:35Z</dcterms:created>
  <dc:creator>Bowker, Jim</dc:creator>
</cp:coreProperties>
</file>