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08" r:id="rId3"/>
  </p:sldMasterIdLst>
  <p:notesMasterIdLst>
    <p:notesMasterId r:id="rId9"/>
  </p:notesMasterIdLst>
  <p:sldIdLst>
    <p:sldId id="265" r:id="rId4"/>
    <p:sldId id="264" r:id="rId5"/>
    <p:sldId id="260"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65783" autoAdjust="0"/>
  </p:normalViewPr>
  <p:slideViewPr>
    <p:cSldViewPr snapToGrid="0">
      <p:cViewPr varScale="1">
        <p:scale>
          <a:sx n="73" d="100"/>
          <a:sy n="73" d="100"/>
        </p:scale>
        <p:origin x="1170" y="54"/>
      </p:cViewPr>
      <p:guideLst/>
    </p:cSldViewPr>
  </p:slideViewPr>
  <p:notesTextViewPr>
    <p:cViewPr>
      <p:scale>
        <a:sx n="1" d="1"/>
        <a:sy n="1" d="1"/>
      </p:scale>
      <p:origin x="0" y="0"/>
    </p:cViewPr>
  </p:notesTextViewPr>
  <p:notesViewPr>
    <p:cSldViewPr snapToGrid="0">
      <p:cViewPr varScale="1">
        <p:scale>
          <a:sx n="84" d="100"/>
          <a:sy n="84" d="100"/>
        </p:scale>
        <p:origin x="319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775822-0437-4140-911F-4B5CA7A8B10A}" type="datetimeFigureOut">
              <a:rPr lang="en-US" smtClean="0"/>
              <a:t>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656B24-D7A5-41E8-968F-38B9D80FB4B5}" type="slidenum">
              <a:rPr lang="en-US" smtClean="0"/>
              <a:t>‹#›</a:t>
            </a:fld>
            <a:endParaRPr lang="en-US"/>
          </a:p>
        </p:txBody>
      </p:sp>
    </p:spTree>
    <p:extLst>
      <p:ext uri="{BB962C8B-B14F-4D97-AF65-F5344CB8AC3E}">
        <p14:creationId xmlns:p14="http://schemas.microsoft.com/office/powerpoint/2010/main" val="1061608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fisheries.org/2017/12/a-call-to-action-support-dedicated-funding-to-recover-americas-fish-and-wildlif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8B95A-B2B2-4F48-ACDB-FC9EE7FD56DB}" type="slidenum">
              <a:rPr lang="en-US" smtClean="0"/>
              <a:t>1</a:t>
            </a:fld>
            <a:endParaRPr lang="en-US"/>
          </a:p>
        </p:txBody>
      </p:sp>
    </p:spTree>
    <p:extLst>
      <p:ext uri="{BB962C8B-B14F-4D97-AF65-F5344CB8AC3E}">
        <p14:creationId xmlns:p14="http://schemas.microsoft.com/office/powerpoint/2010/main" val="3357187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206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2060"/>
                </a:solidFill>
                <a:effectLst/>
                <a:uLnTx/>
                <a:uFillTx/>
                <a:latin typeface="+mn-lt"/>
                <a:ea typeface="+mn-ea"/>
                <a:cs typeface="Calibri" panose="020F0502020204030204" pitchFamily="34" charset="0"/>
              </a:rPr>
              <a:t>Blue Ribbon Panel on Sustaining America’s Diverse Fish and Wildlife came up with the idea of addressing the fish and wildlife crisis facing our nation through dedicated funding for proactive conservation.</a:t>
            </a:r>
          </a:p>
          <a:p>
            <a:pPr marL="0" marR="0" lvl="0" indent="0" algn="l" defTabSz="914400" rtl="0" eaLnBrk="1" fontAlgn="auto" latinLnBrk="0" hangingPunct="1">
              <a:lnSpc>
                <a:spcPct val="100000"/>
              </a:lnSpc>
              <a:spcBef>
                <a:spcPts val="0"/>
              </a:spcBef>
              <a:spcAft>
                <a:spcPts val="0"/>
              </a:spcAft>
              <a:buClr>
                <a:srgbClr val="00206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2060"/>
                </a:solidFill>
                <a:effectLst/>
                <a:uLnTx/>
                <a:uFillTx/>
                <a:latin typeface="+mn-lt"/>
                <a:ea typeface="+mn-ea"/>
                <a:cs typeface="Calibri" panose="020F0502020204030204" pitchFamily="34" charset="0"/>
              </a:rPr>
              <a:t> Bi-partisan bill introduced in Congress in the House of Representatives in December (HR4647)</a:t>
            </a:r>
          </a:p>
          <a:p>
            <a:pPr marL="0" marR="0" lvl="0" indent="0" algn="l" defTabSz="914400" rtl="0" eaLnBrk="1" fontAlgn="auto" latinLnBrk="0" hangingPunct="1">
              <a:lnSpc>
                <a:spcPct val="100000"/>
              </a:lnSpc>
              <a:spcBef>
                <a:spcPts val="0"/>
              </a:spcBef>
              <a:spcAft>
                <a:spcPts val="0"/>
              </a:spcAft>
              <a:buClr>
                <a:srgbClr val="00206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2060"/>
                </a:solidFill>
                <a:effectLst/>
                <a:uLnTx/>
                <a:uFillTx/>
                <a:latin typeface="+mn-lt"/>
                <a:ea typeface="+mn-ea"/>
                <a:cs typeface="Calibri" panose="020F0502020204030204" pitchFamily="34" charset="0"/>
              </a:rPr>
              <a:t> Sponsors: Rep. Jeff </a:t>
            </a:r>
            <a:r>
              <a:rPr kumimoji="0" lang="en-US" sz="2000" b="0" i="0" u="none" strike="noStrike" kern="1200" cap="none" spc="0" normalizeH="0" baseline="0" noProof="0" dirty="0" err="1" smtClean="0">
                <a:ln>
                  <a:noFill/>
                </a:ln>
                <a:solidFill>
                  <a:srgbClr val="002060"/>
                </a:solidFill>
                <a:effectLst/>
                <a:uLnTx/>
                <a:uFillTx/>
                <a:latin typeface="+mn-lt"/>
                <a:ea typeface="+mn-ea"/>
                <a:cs typeface="Calibri" panose="020F0502020204030204" pitchFamily="34" charset="0"/>
              </a:rPr>
              <a:t>Fortenberry</a:t>
            </a:r>
            <a:r>
              <a:rPr kumimoji="0" lang="en-US" sz="2000" b="0" i="0" u="none" strike="noStrike" kern="1200" cap="none" spc="0" normalizeH="0" baseline="0" noProof="0" dirty="0" smtClean="0">
                <a:ln>
                  <a:noFill/>
                </a:ln>
                <a:solidFill>
                  <a:srgbClr val="002060"/>
                </a:solidFill>
                <a:effectLst/>
                <a:uLnTx/>
                <a:uFillTx/>
                <a:latin typeface="+mn-lt"/>
                <a:ea typeface="+mn-ea"/>
                <a:cs typeface="Calibri" panose="020F0502020204030204" pitchFamily="34" charset="0"/>
              </a:rPr>
              <a:t> (R-Neb.) and Rep. Debbie Dingell (D-Mich.)</a:t>
            </a:r>
          </a:p>
          <a:p>
            <a:pPr marL="0" marR="0" lvl="0" indent="0" algn="l" defTabSz="914400" rtl="0" eaLnBrk="1" fontAlgn="auto" latinLnBrk="0" hangingPunct="1">
              <a:lnSpc>
                <a:spcPct val="100000"/>
              </a:lnSpc>
              <a:spcBef>
                <a:spcPts val="0"/>
              </a:spcBef>
              <a:spcAft>
                <a:spcPts val="0"/>
              </a:spcAft>
              <a:buClr>
                <a:srgbClr val="00206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2060"/>
                </a:solidFill>
                <a:effectLst/>
                <a:uLnTx/>
                <a:uFillTx/>
                <a:latin typeface="+mn-lt"/>
                <a:ea typeface="+mn-ea"/>
                <a:cs typeface="Calibri" panose="020F0502020204030204" pitchFamily="34" charset="0"/>
              </a:rPr>
              <a:t>$1.3 billion annually to state fish and game agencies to fund proactive conservation of species of greatest conservation need in State Wildlife Action Plans</a:t>
            </a:r>
          </a:p>
          <a:p>
            <a:pPr marL="0" marR="0" lvl="0" indent="0" algn="l" defTabSz="914400" rtl="0" eaLnBrk="1" fontAlgn="auto" latinLnBrk="0" hangingPunct="1">
              <a:lnSpc>
                <a:spcPct val="100000"/>
              </a:lnSpc>
              <a:spcBef>
                <a:spcPts val="0"/>
              </a:spcBef>
              <a:spcAft>
                <a:spcPts val="0"/>
              </a:spcAft>
              <a:buClr>
                <a:srgbClr val="00206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2060"/>
                </a:solidFill>
                <a:effectLst/>
                <a:uLnTx/>
                <a:uFillTx/>
                <a:latin typeface="+mn-lt"/>
                <a:ea typeface="+mn-ea"/>
                <a:cs typeface="Calibri" panose="020F0502020204030204" pitchFamily="34" charset="0"/>
              </a:rPr>
              <a:t> Funds come from on and offshore oil and gas revenues</a:t>
            </a:r>
          </a:p>
          <a:p>
            <a:pPr marL="0" marR="0" lvl="0" indent="0" algn="l" defTabSz="914400" rtl="0" eaLnBrk="1" fontAlgn="auto" latinLnBrk="0" hangingPunct="1">
              <a:lnSpc>
                <a:spcPct val="100000"/>
              </a:lnSpc>
              <a:spcBef>
                <a:spcPts val="0"/>
              </a:spcBef>
              <a:spcAft>
                <a:spcPts val="0"/>
              </a:spcAft>
              <a:buClr>
                <a:srgbClr val="00206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2060"/>
                </a:solidFill>
                <a:effectLst/>
                <a:uLnTx/>
                <a:uFillTx/>
                <a:latin typeface="+mn-lt"/>
                <a:ea typeface="+mn-ea"/>
                <a:cs typeface="Calibri" panose="020F0502020204030204" pitchFamily="34" charset="0"/>
              </a:rPr>
              <a:t> Goal of keeping species out of the “emergency room” and off the Endangered Species List</a:t>
            </a:r>
          </a:p>
          <a:p>
            <a:pPr marL="0" marR="0" lvl="0" indent="0" algn="l" defTabSz="914400" rtl="0" eaLnBrk="1" fontAlgn="auto" latinLnBrk="0" hangingPunct="1">
              <a:lnSpc>
                <a:spcPct val="100000"/>
              </a:lnSpc>
              <a:spcBef>
                <a:spcPts val="0"/>
              </a:spcBef>
              <a:spcAft>
                <a:spcPts val="0"/>
              </a:spcAft>
              <a:buClr>
                <a:srgbClr val="002060"/>
              </a:buClr>
              <a:buSzTx/>
              <a:buFont typeface="Arial" panose="020B0604020202020204" pitchFamily="34" charset="0"/>
              <a:buChar char="•"/>
              <a:tabLst/>
              <a:defRPr/>
            </a:pPr>
            <a:endParaRPr kumimoji="0" lang="en-US" sz="2000" b="0" i="0" u="none" strike="noStrike" kern="1200" cap="none" spc="0" normalizeH="0" baseline="0" noProof="0" dirty="0" smtClean="0">
              <a:ln>
                <a:noFill/>
              </a:ln>
              <a:solidFill>
                <a:srgbClr val="002060"/>
              </a:solidFill>
              <a:effectLst/>
              <a:uLnTx/>
              <a:uFillTx/>
              <a:latin typeface="+mn-lt"/>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206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2060"/>
                </a:solidFill>
                <a:effectLst/>
                <a:uLnTx/>
                <a:uFillTx/>
                <a:latin typeface="+mn-lt"/>
                <a:ea typeface="+mn-ea"/>
                <a:cs typeface="Calibri" panose="020F0502020204030204" pitchFamily="34" charset="0"/>
              </a:rPr>
              <a:t> </a:t>
            </a:r>
            <a:r>
              <a:rPr lang="en-US" sz="2000" b="0" i="0" u="none" strike="noStrike" dirty="0" smtClean="0">
                <a:solidFill>
                  <a:srgbClr val="005C59"/>
                </a:solidFill>
                <a:effectLst/>
                <a:latin typeface="PT Sans"/>
              </a:rPr>
              <a:t>America’s fish and wildlife are in crisis.  Hundreds of species are at-risk of becoming threatened or endangered. In the last 100 years or so, more than 100 freshwater animal species have been recorded as extinct in North America. Hundreds of additional species of fishes, mollusks, crayfishes, and amphibians are considered imperiled. If models are correct, America's freshwater ecosystems are being depleted of species as rapidly as tropical forests. Research by the U.S. Geological Survey in 2012 concluded that since 1989, the number of extinct North American fish species has increased by 25% and up to another 86 species may disappear by 2050. With increasing temperatures and decreasing water flows, the crisis for aquatic species is even more acute.</a:t>
            </a:r>
            <a:endParaRPr kumimoji="0" lang="en-US" sz="2000" b="0" i="0" u="none" strike="noStrike" kern="1200" cap="none" spc="0" normalizeH="0" baseline="0" noProof="0" dirty="0" smtClean="0">
              <a:ln>
                <a:noFill/>
              </a:ln>
              <a:solidFill>
                <a:srgbClr val="002060"/>
              </a:solidFill>
              <a:effectLst/>
              <a:uLnTx/>
              <a:uFillTx/>
              <a:latin typeface="+mn-lt"/>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2060"/>
              </a:buClr>
              <a:buSzTx/>
              <a:buFont typeface="Arial" panose="020B0604020202020204" pitchFamily="34" charset="0"/>
              <a:buChar char="•"/>
              <a:tabLst/>
              <a:defRPr/>
            </a:pPr>
            <a:endParaRPr kumimoji="0" lang="en-US" sz="2000" b="0" i="0" u="none" strike="noStrike" kern="1200" cap="none" spc="0" normalizeH="0" baseline="0" noProof="0" dirty="0" smtClean="0">
              <a:ln>
                <a:noFill/>
              </a:ln>
              <a:solidFill>
                <a:srgbClr val="002060"/>
              </a:solidFill>
              <a:effectLst/>
              <a:uLnTx/>
              <a:uFillTx/>
              <a:latin typeface="+mn-lt"/>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206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2060"/>
                </a:solidFill>
                <a:effectLst/>
                <a:uLnTx/>
                <a:uFillTx/>
                <a:latin typeface="+mn-lt"/>
                <a:ea typeface="+mn-ea"/>
                <a:cs typeface="Calibri" panose="020F0502020204030204" pitchFamily="34" charset="0"/>
              </a:rPr>
              <a:t>More than 40% of aquatic species are in decline.  The bill is good for fish AND good for the profession! More funding means more jobs in aquatic resource conservation.</a:t>
            </a:r>
            <a:endParaRPr kumimoji="0" lang="en-US"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E8B95A-B2B2-4F48-ACDB-FC9EE7FD56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489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91440" marR="0" lvl="0" indent="-91440" algn="l" defTabSz="914377" rtl="0" eaLnBrk="1" fontAlgn="auto" latinLnBrk="0" hangingPunct="1">
              <a:lnSpc>
                <a:spcPct val="90000"/>
              </a:lnSpc>
              <a:spcBef>
                <a:spcPts val="1200"/>
              </a:spcBef>
              <a:spcAft>
                <a:spcPts val="0"/>
              </a:spcAft>
              <a:buClr>
                <a:srgbClr val="9CBEBD"/>
              </a:buClr>
              <a:buSzPct val="100000"/>
              <a:buFont typeface="Tw Cen MT" panose="020B0602020104020603" pitchFamily="34" charset="0"/>
              <a:buChar char=" "/>
              <a:tabLst/>
              <a:defRPr/>
            </a:pPr>
            <a:r>
              <a:rPr kumimoji="0" lang="en-US" sz="2000" b="0" i="0" u="none" strike="noStrike" kern="1200" cap="none" spc="0" normalizeH="0" baseline="0" noProof="0" dirty="0" smtClean="0">
                <a:ln>
                  <a:noFill/>
                </a:ln>
                <a:solidFill>
                  <a:srgbClr val="222222"/>
                </a:solidFill>
                <a:effectLst/>
                <a:uLnTx/>
                <a:uFillTx/>
                <a:latin typeface="Calibri" panose="020F0502020204030204" pitchFamily="34" charset="0"/>
                <a:ea typeface="+mn-ea"/>
                <a:cs typeface="+mn-cs"/>
              </a:rPr>
              <a:t>AFS has committed to supporting this effort.  We’re partnering with conservation organizations like the NWF, TWS, AFWA and others to support it on Capitol Hill and at the grassroots level-that’s citizen led efforts to influence policy!  We need your help!</a:t>
            </a:r>
          </a:p>
          <a:p>
            <a:pPr marL="0" marR="0" lvl="0" indent="0" algn="l" defTabSz="457200" rtl="0" eaLnBrk="1" fontAlgn="auto" latinLnBrk="0" hangingPunct="1">
              <a:lnSpc>
                <a:spcPct val="100000"/>
              </a:lnSpc>
              <a:spcBef>
                <a:spcPts val="0"/>
              </a:spcBef>
              <a:spcAft>
                <a:spcPts val="0"/>
              </a:spcAft>
              <a:buClr>
                <a:srgbClr val="002060"/>
              </a:buClr>
              <a:buSzTx/>
              <a:buFont typeface="Arial" panose="020B0604020202020204" pitchFamily="34" charset="0"/>
              <a:buChar char="•"/>
              <a:tabLst/>
              <a:defRPr/>
            </a:pPr>
            <a:endParaRPr kumimoji="0" lang="en-US" sz="3900" b="0" i="0" u="none" strike="noStrike" kern="1200" cap="none" spc="0" normalizeH="0" baseline="0" noProof="0" dirty="0" smtClean="0">
              <a:ln>
                <a:noFill/>
              </a:ln>
              <a:solidFill>
                <a:srgbClr val="222222"/>
              </a:solidFill>
              <a:effectLst/>
              <a:uLnTx/>
              <a:uFillTx/>
              <a:latin typeface="Tw Cen MT Condensed"/>
              <a:ea typeface="+mn-ea"/>
              <a:cs typeface="+mn-cs"/>
            </a:endParaRPr>
          </a:p>
          <a:p>
            <a:pPr marL="0" marR="0" lvl="0" indent="0" algn="l" defTabSz="457200" rtl="0" eaLnBrk="1" fontAlgn="auto" latinLnBrk="0" hangingPunct="1">
              <a:lnSpc>
                <a:spcPct val="100000"/>
              </a:lnSpc>
              <a:spcBef>
                <a:spcPts val="0"/>
              </a:spcBef>
              <a:spcAft>
                <a:spcPts val="0"/>
              </a:spcAft>
              <a:buClr>
                <a:srgbClr val="002060"/>
              </a:buClr>
              <a:buSzTx/>
              <a:buFont typeface="Arial" panose="020B0604020202020204" pitchFamily="34" charset="0"/>
              <a:buChar char="•"/>
              <a:tabLst/>
              <a:defRPr/>
            </a:pPr>
            <a:r>
              <a:rPr kumimoji="0" lang="en-US" sz="3900" b="0" i="0" u="none" strike="noStrike" kern="1200" cap="none" spc="0" normalizeH="0" baseline="0" noProof="0" dirty="0" smtClean="0">
                <a:ln>
                  <a:noFill/>
                </a:ln>
                <a:solidFill>
                  <a:srgbClr val="222222"/>
                </a:solidFill>
                <a:effectLst/>
                <a:uLnTx/>
                <a:uFillTx/>
                <a:latin typeface="Tw Cen MT Condensed"/>
                <a:ea typeface="+mn-ea"/>
                <a:cs typeface="+mn-cs"/>
              </a:rPr>
              <a:t>Agree to support this effort and get a RAWA Chair in each chapter to organize outreach efforts and report back to AFS Policy Director with updates</a:t>
            </a:r>
          </a:p>
          <a:p>
            <a:pPr marL="91440" marR="0" lvl="0" indent="-91440" algn="l" defTabSz="914377" rtl="0" eaLnBrk="1" fontAlgn="auto" latinLnBrk="0" hangingPunct="1">
              <a:lnSpc>
                <a:spcPct val="90000"/>
              </a:lnSpc>
              <a:spcBef>
                <a:spcPts val="1200"/>
              </a:spcBef>
              <a:spcAft>
                <a:spcPts val="0"/>
              </a:spcAft>
              <a:buClr>
                <a:srgbClr val="9CBEBD"/>
              </a:buClr>
              <a:buSzPct val="100000"/>
              <a:buFont typeface="Tw Cen MT" panose="020B0602020104020603" pitchFamily="34" charset="0"/>
              <a:buChar char=" "/>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E8B95A-B2B2-4F48-ACDB-FC9EE7FD56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6168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05790" y="4434840"/>
            <a:ext cx="5486400" cy="3600450"/>
          </a:xfrm>
        </p:spPr>
        <p:txBody>
          <a:bodyPr/>
          <a:lstStyle/>
          <a:p>
            <a:r>
              <a:rPr lang="en-US" sz="1200" kern="1200" dirty="0" smtClean="0">
                <a:solidFill>
                  <a:schemeClr val="tx1"/>
                </a:solidFill>
                <a:effectLst/>
                <a:latin typeface="+mn-lt"/>
                <a:ea typeface="+mn-ea"/>
                <a:cs typeface="+mn-cs"/>
              </a:rPr>
              <a:t>*Action alerts</a:t>
            </a:r>
          </a:p>
          <a:p>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Ask your chapter members to call members of Congress asking them to co-sponsor HR 4647.  We’ll provide a script!</a:t>
            </a:r>
          </a:p>
          <a:p>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Ask chapter member to send individual letters to their Representative via ournatureusa.com –ask them to co-sponsor the bill</a:t>
            </a:r>
          </a:p>
          <a:p>
            <a:r>
              <a:rPr lang="en-US" sz="1200" kern="1200" dirty="0" smtClean="0">
                <a:solidFill>
                  <a:schemeClr val="tx1"/>
                </a:solidFill>
                <a:effectLst/>
                <a:latin typeface="+mn-lt"/>
                <a:ea typeface="+mn-ea"/>
                <a:cs typeface="+mn-cs"/>
              </a:rPr>
              <a:t>*Have the chapter sign a letter of support</a:t>
            </a:r>
            <a:r>
              <a:rPr lang="en-US" sz="1200" kern="1200" smtClean="0">
                <a:solidFill>
                  <a:schemeClr val="tx1"/>
                </a:solidFill>
                <a:effectLst/>
                <a:latin typeface="+mn-lt"/>
                <a:ea typeface="+mn-ea"/>
                <a:cs typeface="+mn-cs"/>
              </a:rPr>
              <a:t>: </a:t>
            </a:r>
          </a:p>
          <a:p>
            <a:r>
              <a:rPr lang="en-US" sz="1200" kern="1200" smtClean="0">
                <a:solidFill>
                  <a:schemeClr val="tx1"/>
                </a:solidFill>
                <a:effectLst/>
                <a:latin typeface="+mn-lt"/>
                <a:ea typeface="+mn-ea"/>
                <a:cs typeface="+mn-cs"/>
              </a:rPr>
              <a:t>https://www.nwf.org/-/media/Documents/PDFs/Wildlife-Conservation/NWF_Recovering-Americas-Wildlife-Act_2017_Sign-On-Letter.ashx?la=en&amp;hash=4FBA73FA048664D3283D461036F0294EC78E53B7</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*Social Media</a:t>
            </a:r>
          </a:p>
          <a:p>
            <a:r>
              <a:rPr lang="en-US" sz="1200" kern="1200" dirty="0" smtClean="0">
                <a:solidFill>
                  <a:schemeClr val="tx1"/>
                </a:solidFill>
                <a:effectLst/>
                <a:latin typeface="+mn-lt"/>
                <a:ea typeface="+mn-ea"/>
                <a:cs typeface="+mn-cs"/>
              </a:rPr>
              <a:t>Use your social networks (Facebook, Twitter,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 to share, like and post/tweet items supporting these efforts.  Hashtag #Funding4Wildlife</a:t>
            </a:r>
          </a:p>
          <a:p>
            <a:r>
              <a:rPr lang="en-US" sz="1200" kern="1200" dirty="0" smtClean="0">
                <a:solidFill>
                  <a:schemeClr val="tx1"/>
                </a:solidFill>
                <a:effectLst/>
                <a:latin typeface="+mn-lt"/>
                <a:ea typeface="+mn-ea"/>
                <a:cs typeface="+mn-cs"/>
              </a:rPr>
              <a:t>*Newsletter articles - you can reproduce ours or write your own with information about imperiled fish in your area.</a:t>
            </a:r>
          </a:p>
          <a:p>
            <a:r>
              <a:rPr lang="en-US" sz="1200" kern="1200" dirty="0" smtClean="0">
                <a:solidFill>
                  <a:schemeClr val="tx1"/>
                </a:solidFill>
                <a:effectLst/>
                <a:latin typeface="+mn-lt"/>
                <a:ea typeface="+mn-ea"/>
                <a:cs typeface="+mn-cs"/>
              </a:rPr>
              <a:t>*Develop quotes for news stories</a:t>
            </a:r>
          </a:p>
          <a:p>
            <a:r>
              <a:rPr lang="en-US" sz="1200" kern="1200" dirty="0" smtClean="0">
                <a:solidFill>
                  <a:schemeClr val="tx1"/>
                </a:solidFill>
                <a:effectLst/>
                <a:latin typeface="+mn-lt"/>
                <a:ea typeface="+mn-ea"/>
                <a:cs typeface="+mn-cs"/>
              </a:rPr>
              <a:t>* Submit Letters to the Editor to your local newspaper	</a:t>
            </a:r>
          </a:p>
          <a:p>
            <a:r>
              <a:rPr lang="en-US" sz="1200" kern="1200" dirty="0" smtClean="0">
                <a:solidFill>
                  <a:schemeClr val="tx1"/>
                </a:solidFill>
                <a:effectLst/>
                <a:latin typeface="+mn-lt"/>
                <a:ea typeface="+mn-ea"/>
                <a:cs typeface="+mn-cs"/>
              </a:rPr>
              <a:t>* Conduct in-district meetings and field visits with members of Congress</a:t>
            </a:r>
          </a:p>
          <a:p>
            <a:pPr marL="457200" marR="0" lvl="1" indent="0" algn="l" defTabSz="457200" rtl="0" eaLnBrk="1" fontAlgn="auto" latinLnBrk="0" hangingPunct="1">
              <a:lnSpc>
                <a:spcPct val="100000"/>
              </a:lnSpc>
              <a:spcBef>
                <a:spcPts val="0"/>
              </a:spcBef>
              <a:spcAft>
                <a:spcPts val="0"/>
              </a:spcAft>
              <a:buClr>
                <a:srgbClr val="002060"/>
              </a:buClr>
              <a:buSzTx/>
              <a:buFont typeface="Arial" panose="020B0604020202020204" pitchFamily="34" charset="0"/>
              <a:buChar char="•"/>
              <a:tabLst/>
              <a:defRPr/>
            </a:pPr>
            <a:endParaRPr kumimoji="0" lang="en-US" sz="3900" b="0" i="0" u="none" strike="noStrike" kern="1200" cap="none" spc="0" normalizeH="0" baseline="0" noProof="0" dirty="0" smtClean="0">
              <a:ln>
                <a:noFill/>
              </a:ln>
              <a:solidFill>
                <a:srgbClr val="222222"/>
              </a:solidFill>
              <a:effectLst/>
              <a:uLnTx/>
              <a:uFillTx/>
              <a:latin typeface="Tw Cen MT Condensed"/>
              <a:ea typeface="+mn-ea"/>
              <a:cs typeface="+mn-cs"/>
            </a:endParaRPr>
          </a:p>
          <a:p>
            <a:pPr marL="91440" marR="0" lvl="0" indent="-91440" algn="l" defTabSz="914377" rtl="0" eaLnBrk="1" fontAlgn="auto" latinLnBrk="0" hangingPunct="1">
              <a:lnSpc>
                <a:spcPct val="90000"/>
              </a:lnSpc>
              <a:spcBef>
                <a:spcPts val="1200"/>
              </a:spcBef>
              <a:spcAft>
                <a:spcPts val="0"/>
              </a:spcAft>
              <a:buClr>
                <a:srgbClr val="9CBEBD"/>
              </a:buClr>
              <a:buSzPct val="100000"/>
              <a:buFont typeface="Tw Cen MT" panose="020B0602020104020603" pitchFamily="34" charset="0"/>
              <a:buChar char=" "/>
              <a:tabLst/>
              <a:defRPr/>
            </a:pPr>
            <a:endParaRPr kumimoji="0" lang="en-US" sz="2000" b="0" i="0" u="none" strike="noStrike" kern="1200" cap="none" spc="0" normalizeH="0" baseline="0" noProof="0" dirty="0" smtClean="0">
              <a:ln>
                <a:noFill/>
              </a:ln>
              <a:solidFill>
                <a:srgbClr val="222222"/>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E8B95A-B2B2-4F48-ACDB-FC9EE7FD56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29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91440" marR="0" lvl="0" indent="-91440" algn="l" defTabSz="914377" rtl="0" eaLnBrk="1" fontAlgn="auto" latinLnBrk="0" hangingPunct="1">
              <a:lnSpc>
                <a:spcPct val="90000"/>
              </a:lnSpc>
              <a:spcBef>
                <a:spcPts val="1200"/>
              </a:spcBef>
              <a:spcAft>
                <a:spcPts val="0"/>
              </a:spcAft>
              <a:buClr>
                <a:srgbClr val="9CBEBD"/>
              </a:buClr>
              <a:buSzPct val="100000"/>
              <a:buFont typeface="Tw Cen MT" panose="020B0602020104020603" pitchFamily="34" charset="0"/>
              <a:buChar char=" "/>
              <a:tabLst/>
              <a:defRPr/>
            </a:pPr>
            <a:r>
              <a:rPr lang="en-US" b="0" i="0" u="none" strike="noStrike" dirty="0" smtClean="0">
                <a:solidFill>
                  <a:srgbClr val="444444"/>
                </a:solidFill>
                <a:effectLst/>
                <a:latin typeface="PT Sans"/>
              </a:rPr>
              <a:t>Want to learn more about grassroots advocacy techniques?  Join us for a free webinar on February 22 to learn how you can help AFS support the </a:t>
            </a:r>
            <a:r>
              <a:rPr lang="en-US" b="0" i="0" u="sng" dirty="0" smtClean="0">
                <a:solidFill>
                  <a:srgbClr val="005C59"/>
                </a:solidFill>
                <a:effectLst/>
                <a:latin typeface="&amp;quot"/>
                <a:hlinkClick r:id="rId3"/>
              </a:rPr>
              <a:t>Recovering America’s Wildlife Act</a:t>
            </a:r>
            <a:r>
              <a:rPr lang="en-US" b="0" i="0" u="none" strike="noStrike" dirty="0" smtClean="0">
                <a:solidFill>
                  <a:srgbClr val="444444"/>
                </a:solidFill>
                <a:effectLst/>
                <a:latin typeface="PT Sans"/>
              </a:rPr>
              <a:t> in your state.  Participants will learn the fundamentals of a congressional “field visit”, the elements of a successful in-district meeting with a member of Congress, and how to prepare and deliver an “elevator speech” to spur a decision-maker into action! Led by AFS Policy Director, Drue Winters and joined by grassroots and field campaign experts from the conservation community, the webinar promises to enhance your professional skills portfolio through this “how to” designed specifically to support this important legislative effort.</a:t>
            </a:r>
          </a:p>
          <a:p>
            <a:pPr marL="91440" marR="0" lvl="0" indent="-91440" algn="l" defTabSz="914377" rtl="0" eaLnBrk="1" fontAlgn="auto" latinLnBrk="0" hangingPunct="1">
              <a:lnSpc>
                <a:spcPct val="90000"/>
              </a:lnSpc>
              <a:spcBef>
                <a:spcPts val="1200"/>
              </a:spcBef>
              <a:spcAft>
                <a:spcPts val="0"/>
              </a:spcAft>
              <a:buClr>
                <a:srgbClr val="9CBEBD"/>
              </a:buClr>
              <a:buSzPct val="100000"/>
              <a:buFont typeface="Tw Cen MT" panose="020B0602020104020603" pitchFamily="34" charset="0"/>
              <a:buChar char=" "/>
              <a:tabLst/>
              <a:defRPr/>
            </a:pPr>
            <a:endParaRPr lang="en-US" b="0" i="0" u="none" strike="noStrike" dirty="0" smtClean="0">
              <a:solidFill>
                <a:srgbClr val="444444"/>
              </a:solidFill>
              <a:effectLst/>
              <a:latin typeface="PT Sans"/>
            </a:endParaRPr>
          </a:p>
          <a:p>
            <a:pPr marL="91440" marR="0" lvl="0" indent="-91440" algn="l" defTabSz="914377" rtl="0" eaLnBrk="1" fontAlgn="auto" latinLnBrk="0" hangingPunct="1">
              <a:lnSpc>
                <a:spcPct val="90000"/>
              </a:lnSpc>
              <a:spcBef>
                <a:spcPts val="1200"/>
              </a:spcBef>
              <a:spcAft>
                <a:spcPts val="0"/>
              </a:spcAft>
              <a:buClr>
                <a:srgbClr val="9CBEBD"/>
              </a:buClr>
              <a:buSzPct val="100000"/>
              <a:buFont typeface="Tw Cen MT" panose="020B0602020104020603" pitchFamily="34" charset="0"/>
              <a:buChar char=" "/>
              <a:tabLst/>
              <a:defRPr/>
            </a:pPr>
            <a:r>
              <a:rPr lang="en-US" b="0" i="0" u="none" strike="noStrike" dirty="0" smtClean="0">
                <a:solidFill>
                  <a:srgbClr val="444444"/>
                </a:solidFill>
                <a:effectLst/>
                <a:latin typeface="PT Sans"/>
              </a:rPr>
              <a:t>Register here: https://fisheries.org/2018/01/support-of-the-recovering-americas-wildlife-act-a-guide-to-grassroots-advocacy/</a:t>
            </a:r>
          </a:p>
          <a:p>
            <a:pPr marL="91440" marR="0" lvl="0" indent="-91440" algn="l" defTabSz="914377" rtl="0" eaLnBrk="1" fontAlgn="auto" latinLnBrk="0" hangingPunct="1">
              <a:lnSpc>
                <a:spcPct val="90000"/>
              </a:lnSpc>
              <a:spcBef>
                <a:spcPts val="1200"/>
              </a:spcBef>
              <a:spcAft>
                <a:spcPts val="0"/>
              </a:spcAft>
              <a:buClr>
                <a:srgbClr val="9CBEBD"/>
              </a:buClr>
              <a:buSzPct val="100000"/>
              <a:buFont typeface="Tw Cen MT" panose="020B0602020104020603" pitchFamily="34" charset="0"/>
              <a:buChar char=" "/>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E8B95A-B2B2-4F48-ACDB-FC9EE7FD56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6490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defTabSz="457200"/>
            <a:fld id="{96DFF08F-DC6B-4601-B491-B0F83F6DD2DA}" type="datetimeFigureOut">
              <a:rPr lang="en-US" smtClean="0">
                <a:solidFill>
                  <a:srgbClr val="2E2B21">
                    <a:lumMod val="90000"/>
                    <a:lumOff val="10000"/>
                  </a:srgbClr>
                </a:solidFill>
              </a:rPr>
              <a:pPr defTabSz="457200"/>
              <a:t>1/25/2018</a:t>
            </a:fld>
            <a:endParaRPr lang="en-US" dirty="0">
              <a:solidFill>
                <a:srgbClr val="2E2B21">
                  <a:lumMod val="90000"/>
                  <a:lumOff val="10000"/>
                </a:srgbClr>
              </a:solidFill>
            </a:endParaRPr>
          </a:p>
        </p:txBody>
      </p:sp>
      <p:sp>
        <p:nvSpPr>
          <p:cNvPr id="5" name="Footer Placeholder 4"/>
          <p:cNvSpPr>
            <a:spLocks noGrp="1"/>
          </p:cNvSpPr>
          <p:nvPr>
            <p:ph type="ftr" sz="quarter" idx="11"/>
          </p:nvPr>
        </p:nvSpPr>
        <p:spPr/>
        <p:txBody>
          <a:bodyPr/>
          <a:lstStyle/>
          <a:p>
            <a:pPr defTabSz="457200"/>
            <a:endParaRPr lang="en-US" dirty="0">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pPr defTabSz="457200"/>
            <a:fld id="{4FAB73BC-B049-4115-A692-8D63A059BFB8}" type="slidenum">
              <a:rPr lang="en-US" smtClean="0">
                <a:solidFill>
                  <a:srgbClr val="2E2B21">
                    <a:lumMod val="90000"/>
                    <a:lumOff val="10000"/>
                  </a:srgbClr>
                </a:solidFill>
              </a:rPr>
              <a:pPr defTabSz="457200"/>
              <a:t>‹#›</a:t>
            </a:fld>
            <a:endParaRPr lang="en-US" dirty="0">
              <a:solidFill>
                <a:srgbClr val="2E2B21">
                  <a:lumMod val="90000"/>
                  <a:lumOff val="10000"/>
                </a:srgbClr>
              </a:solidFill>
            </a:endParaRPr>
          </a:p>
        </p:txBody>
      </p:sp>
      <p:cxnSp>
        <p:nvCxnSpPr>
          <p:cNvPr id="8" name="Straight Connector 7"/>
          <p:cNvCxnSpPr/>
          <p:nvPr/>
        </p:nvCxnSpPr>
        <p:spPr>
          <a:xfrm flipV="1">
            <a:off x="8386843"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89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7200"/>
            <a:fld id="{96DFF08F-DC6B-4601-B491-B0F83F6DD2DA}" type="datetimeFigureOut">
              <a:rPr lang="en-US" smtClean="0">
                <a:solidFill>
                  <a:srgbClr val="2E2B21">
                    <a:lumMod val="90000"/>
                    <a:lumOff val="10000"/>
                  </a:srgbClr>
                </a:solidFill>
              </a:rPr>
              <a:pPr defTabSz="457200"/>
              <a:t>1/25/2018</a:t>
            </a:fld>
            <a:endParaRPr lang="en-US" dirty="0">
              <a:solidFill>
                <a:srgbClr val="2E2B21">
                  <a:lumMod val="90000"/>
                  <a:lumOff val="10000"/>
                </a:srgbClr>
              </a:solidFill>
            </a:endParaRPr>
          </a:p>
        </p:txBody>
      </p:sp>
      <p:sp>
        <p:nvSpPr>
          <p:cNvPr id="5" name="Footer Placeholder 4"/>
          <p:cNvSpPr>
            <a:spLocks noGrp="1"/>
          </p:cNvSpPr>
          <p:nvPr>
            <p:ph type="ftr" sz="quarter" idx="11"/>
          </p:nvPr>
        </p:nvSpPr>
        <p:spPr/>
        <p:txBody>
          <a:bodyPr/>
          <a:lstStyle/>
          <a:p>
            <a:pPr defTabSz="457200"/>
            <a:endParaRPr lang="en-US" dirty="0">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pPr defTabSz="457200"/>
            <a:fld id="{4FAB73BC-B049-4115-A692-8D63A059BFB8}" type="slidenum">
              <a:rPr lang="en-US" smtClean="0">
                <a:solidFill>
                  <a:srgbClr val="2E2B21">
                    <a:lumMod val="90000"/>
                    <a:lumOff val="10000"/>
                  </a:srgbClr>
                </a:solidFill>
              </a:rPr>
              <a:pPr defTabSz="457200"/>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925894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3"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7200"/>
            <a:fld id="{96DFF08F-DC6B-4601-B491-B0F83F6DD2DA}" type="datetimeFigureOut">
              <a:rPr lang="en-US" smtClean="0">
                <a:solidFill>
                  <a:srgbClr val="2E2B21">
                    <a:lumMod val="90000"/>
                    <a:lumOff val="10000"/>
                  </a:srgbClr>
                </a:solidFill>
              </a:rPr>
              <a:pPr defTabSz="457200"/>
              <a:t>1/25/2018</a:t>
            </a:fld>
            <a:endParaRPr lang="en-US" dirty="0">
              <a:solidFill>
                <a:srgbClr val="2E2B21">
                  <a:lumMod val="90000"/>
                  <a:lumOff val="10000"/>
                </a:srgbClr>
              </a:solidFill>
            </a:endParaRPr>
          </a:p>
        </p:txBody>
      </p:sp>
      <p:sp>
        <p:nvSpPr>
          <p:cNvPr id="5" name="Footer Placeholder 4"/>
          <p:cNvSpPr>
            <a:spLocks noGrp="1"/>
          </p:cNvSpPr>
          <p:nvPr>
            <p:ph type="ftr" sz="quarter" idx="11"/>
          </p:nvPr>
        </p:nvSpPr>
        <p:spPr/>
        <p:txBody>
          <a:bodyPr/>
          <a:lstStyle/>
          <a:p>
            <a:pPr defTabSz="457200"/>
            <a:endParaRPr lang="en-US" dirty="0">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pPr defTabSz="457200"/>
            <a:fld id="{4FAB73BC-B049-4115-A692-8D63A059BFB8}" type="slidenum">
              <a:rPr lang="en-US" smtClean="0">
                <a:solidFill>
                  <a:srgbClr val="2E2B21">
                    <a:lumMod val="90000"/>
                    <a:lumOff val="10000"/>
                  </a:srgbClr>
                </a:solidFill>
              </a:rPr>
              <a:pPr defTabSz="457200"/>
              <a:t>‹#›</a:t>
            </a:fld>
            <a:endParaRPr lang="en-US" dirty="0">
              <a:solidFill>
                <a:srgbClr val="2E2B21">
                  <a:lumMod val="90000"/>
                  <a:lumOff val="10000"/>
                </a:srgbClr>
              </a:solidFill>
            </a:endParaRPr>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2430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defTabSz="457200"/>
            <a:fld id="{96DFF08F-DC6B-4601-B491-B0F83F6DD2DA}" type="datetimeFigureOut">
              <a:rPr lang="en-US" smtClean="0">
                <a:solidFill>
                  <a:srgbClr val="2E2B21">
                    <a:lumMod val="90000"/>
                    <a:lumOff val="10000"/>
                  </a:srgbClr>
                </a:solidFill>
              </a:rPr>
              <a:pPr defTabSz="457200"/>
              <a:t>1/25/2018</a:t>
            </a:fld>
            <a:endParaRPr lang="en-US" dirty="0">
              <a:solidFill>
                <a:srgbClr val="2E2B21">
                  <a:lumMod val="90000"/>
                  <a:lumOff val="10000"/>
                </a:srgbClr>
              </a:solidFill>
            </a:endParaRPr>
          </a:p>
        </p:txBody>
      </p:sp>
      <p:sp>
        <p:nvSpPr>
          <p:cNvPr id="5" name="Footer Placeholder 4"/>
          <p:cNvSpPr>
            <a:spLocks noGrp="1"/>
          </p:cNvSpPr>
          <p:nvPr>
            <p:ph type="ftr" sz="quarter" idx="11"/>
          </p:nvPr>
        </p:nvSpPr>
        <p:spPr/>
        <p:txBody>
          <a:bodyPr/>
          <a:lstStyle/>
          <a:p>
            <a:pPr defTabSz="457200"/>
            <a:endParaRPr lang="en-US" dirty="0">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pPr defTabSz="457200"/>
            <a:fld id="{4FAB73BC-B049-4115-A692-8D63A059BFB8}" type="slidenum">
              <a:rPr lang="en-US" smtClean="0">
                <a:solidFill>
                  <a:srgbClr val="2E2B21">
                    <a:lumMod val="90000"/>
                    <a:lumOff val="10000"/>
                  </a:srgbClr>
                </a:solidFill>
              </a:rPr>
              <a:pPr defTabSz="457200"/>
              <a:t>‹#›</a:t>
            </a:fld>
            <a:endParaRPr lang="en-US" dirty="0">
              <a:solidFill>
                <a:srgbClr val="2E2B21">
                  <a:lumMod val="90000"/>
                  <a:lumOff val="10000"/>
                </a:srgbClr>
              </a:solidFill>
            </a:endParaRPr>
          </a:p>
        </p:txBody>
      </p:sp>
      <p:cxnSp>
        <p:nvCxnSpPr>
          <p:cNvPr id="8" name="Straight Connector 7"/>
          <p:cNvCxnSpPr/>
          <p:nvPr/>
        </p:nvCxnSpPr>
        <p:spPr>
          <a:xfrm flipV="1">
            <a:off x="8386843"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419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7200"/>
            <a:fld id="{96DFF08F-DC6B-4601-B491-B0F83F6DD2DA}" type="datetimeFigureOut">
              <a:rPr lang="en-US" smtClean="0">
                <a:solidFill>
                  <a:srgbClr val="2E2B21">
                    <a:lumMod val="90000"/>
                    <a:lumOff val="10000"/>
                  </a:srgbClr>
                </a:solidFill>
              </a:rPr>
              <a:pPr defTabSz="457200"/>
              <a:t>1/25/2018</a:t>
            </a:fld>
            <a:endParaRPr lang="en-US" dirty="0">
              <a:solidFill>
                <a:srgbClr val="2E2B21">
                  <a:lumMod val="90000"/>
                  <a:lumOff val="10000"/>
                </a:srgbClr>
              </a:solidFill>
            </a:endParaRPr>
          </a:p>
        </p:txBody>
      </p:sp>
      <p:sp>
        <p:nvSpPr>
          <p:cNvPr id="5" name="Footer Placeholder 4"/>
          <p:cNvSpPr>
            <a:spLocks noGrp="1"/>
          </p:cNvSpPr>
          <p:nvPr>
            <p:ph type="ftr" sz="quarter" idx="11"/>
          </p:nvPr>
        </p:nvSpPr>
        <p:spPr/>
        <p:txBody>
          <a:bodyPr/>
          <a:lstStyle/>
          <a:p>
            <a:pPr defTabSz="457200"/>
            <a:endParaRPr lang="en-US" dirty="0">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pPr defTabSz="457200"/>
            <a:fld id="{4FAB73BC-B049-4115-A692-8D63A059BFB8}" type="slidenum">
              <a:rPr lang="en-US" smtClean="0">
                <a:solidFill>
                  <a:srgbClr val="2E2B21">
                    <a:lumMod val="90000"/>
                    <a:lumOff val="10000"/>
                  </a:srgbClr>
                </a:solidFill>
              </a:rPr>
              <a:pPr defTabSz="457200"/>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3670307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fld id="{96DFF08F-DC6B-4601-B491-B0F83F6DD2DA}" type="datetimeFigureOut">
              <a:rPr lang="en-US" smtClean="0">
                <a:solidFill>
                  <a:srgbClr val="2E2B21">
                    <a:lumMod val="90000"/>
                    <a:lumOff val="10000"/>
                  </a:srgbClr>
                </a:solidFill>
              </a:rPr>
              <a:pPr defTabSz="457200"/>
              <a:t>1/25/2018</a:t>
            </a:fld>
            <a:endParaRPr lang="en-US" dirty="0">
              <a:solidFill>
                <a:srgbClr val="2E2B21">
                  <a:lumMod val="90000"/>
                  <a:lumOff val="10000"/>
                </a:srgbClr>
              </a:solidFill>
            </a:endParaRPr>
          </a:p>
        </p:txBody>
      </p:sp>
      <p:sp>
        <p:nvSpPr>
          <p:cNvPr id="5" name="Footer Placeholder 4"/>
          <p:cNvSpPr>
            <a:spLocks noGrp="1"/>
          </p:cNvSpPr>
          <p:nvPr>
            <p:ph type="ftr" sz="quarter" idx="11"/>
          </p:nvPr>
        </p:nvSpPr>
        <p:spPr/>
        <p:txBody>
          <a:bodyPr/>
          <a:lstStyle/>
          <a:p>
            <a:pPr defTabSz="457200"/>
            <a:endParaRPr lang="en-US" dirty="0">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pPr defTabSz="457200"/>
            <a:fld id="{4FAB73BC-B049-4115-A692-8D63A059BFB8}" type="slidenum">
              <a:rPr lang="en-US" smtClean="0">
                <a:solidFill>
                  <a:srgbClr val="2E2B21">
                    <a:lumMod val="90000"/>
                    <a:lumOff val="10000"/>
                  </a:srgbClr>
                </a:solidFill>
              </a:rPr>
              <a:pPr defTabSz="457200"/>
              <a:t>‹#›</a:t>
            </a:fld>
            <a:endParaRPr lang="en-US" dirty="0">
              <a:solidFill>
                <a:srgbClr val="2E2B21">
                  <a:lumMod val="90000"/>
                  <a:lumOff val="10000"/>
                </a:srgbClr>
              </a:solidFill>
            </a:endParaRPr>
          </a:p>
        </p:txBody>
      </p:sp>
      <p:cxnSp>
        <p:nvCxnSpPr>
          <p:cNvPr id="8" name="Straight Connector 7"/>
          <p:cNvCxnSpPr/>
          <p:nvPr/>
        </p:nvCxnSpPr>
        <p:spPr>
          <a:xfrm flipV="1">
            <a:off x="8386843"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231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457200"/>
            <a:fld id="{96DFF08F-DC6B-4601-B491-B0F83F6DD2DA}" type="datetimeFigureOut">
              <a:rPr lang="en-US" smtClean="0">
                <a:solidFill>
                  <a:srgbClr val="2E2B21">
                    <a:lumMod val="90000"/>
                    <a:lumOff val="10000"/>
                  </a:srgbClr>
                </a:solidFill>
              </a:rPr>
              <a:pPr defTabSz="457200"/>
              <a:t>1/25/2018</a:t>
            </a:fld>
            <a:endParaRPr lang="en-US" dirty="0">
              <a:solidFill>
                <a:srgbClr val="2E2B21">
                  <a:lumMod val="90000"/>
                  <a:lumOff val="10000"/>
                </a:srgbClr>
              </a:solidFill>
            </a:endParaRPr>
          </a:p>
        </p:txBody>
      </p:sp>
      <p:sp>
        <p:nvSpPr>
          <p:cNvPr id="6" name="Footer Placeholder 5"/>
          <p:cNvSpPr>
            <a:spLocks noGrp="1"/>
          </p:cNvSpPr>
          <p:nvPr>
            <p:ph type="ftr" sz="quarter" idx="11"/>
          </p:nvPr>
        </p:nvSpPr>
        <p:spPr/>
        <p:txBody>
          <a:bodyPr/>
          <a:lstStyle/>
          <a:p>
            <a:pPr defTabSz="457200"/>
            <a:endParaRPr lang="en-US" dirty="0">
              <a:solidFill>
                <a:srgbClr val="2E2B21">
                  <a:lumMod val="90000"/>
                  <a:lumOff val="10000"/>
                </a:srgbClr>
              </a:solidFill>
            </a:endParaRPr>
          </a:p>
        </p:txBody>
      </p:sp>
      <p:sp>
        <p:nvSpPr>
          <p:cNvPr id="7" name="Slide Number Placeholder 6"/>
          <p:cNvSpPr>
            <a:spLocks noGrp="1"/>
          </p:cNvSpPr>
          <p:nvPr>
            <p:ph type="sldNum" sz="quarter" idx="12"/>
          </p:nvPr>
        </p:nvSpPr>
        <p:spPr/>
        <p:txBody>
          <a:bodyPr/>
          <a:lstStyle/>
          <a:p>
            <a:pPr defTabSz="457200"/>
            <a:fld id="{4FAB73BC-B049-4115-A692-8D63A059BFB8}" type="slidenum">
              <a:rPr lang="en-US" smtClean="0">
                <a:solidFill>
                  <a:srgbClr val="2E2B21">
                    <a:lumMod val="90000"/>
                    <a:lumOff val="10000"/>
                  </a:srgbClr>
                </a:solidFill>
              </a:rPr>
              <a:pPr defTabSz="457200"/>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2880545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457200"/>
            <a:fld id="{96DFF08F-DC6B-4601-B491-B0F83F6DD2DA}" type="datetimeFigureOut">
              <a:rPr lang="en-US" smtClean="0">
                <a:solidFill>
                  <a:srgbClr val="2E2B21">
                    <a:lumMod val="90000"/>
                    <a:lumOff val="10000"/>
                  </a:srgbClr>
                </a:solidFill>
              </a:rPr>
              <a:pPr defTabSz="457200"/>
              <a:t>1/25/2018</a:t>
            </a:fld>
            <a:endParaRPr lang="en-US" dirty="0">
              <a:solidFill>
                <a:srgbClr val="2E2B21">
                  <a:lumMod val="90000"/>
                  <a:lumOff val="10000"/>
                </a:srgbClr>
              </a:solidFill>
            </a:endParaRPr>
          </a:p>
        </p:txBody>
      </p:sp>
      <p:sp>
        <p:nvSpPr>
          <p:cNvPr id="8" name="Footer Placeholder 7"/>
          <p:cNvSpPr>
            <a:spLocks noGrp="1"/>
          </p:cNvSpPr>
          <p:nvPr>
            <p:ph type="ftr" sz="quarter" idx="11"/>
          </p:nvPr>
        </p:nvSpPr>
        <p:spPr/>
        <p:txBody>
          <a:bodyPr/>
          <a:lstStyle/>
          <a:p>
            <a:pPr defTabSz="457200"/>
            <a:endParaRPr lang="en-US" dirty="0">
              <a:solidFill>
                <a:srgbClr val="2E2B21">
                  <a:lumMod val="90000"/>
                  <a:lumOff val="10000"/>
                </a:srgbClr>
              </a:solidFill>
            </a:endParaRPr>
          </a:p>
        </p:txBody>
      </p:sp>
      <p:sp>
        <p:nvSpPr>
          <p:cNvPr id="9" name="Slide Number Placeholder 8"/>
          <p:cNvSpPr>
            <a:spLocks noGrp="1"/>
          </p:cNvSpPr>
          <p:nvPr>
            <p:ph type="sldNum" sz="quarter" idx="12"/>
          </p:nvPr>
        </p:nvSpPr>
        <p:spPr/>
        <p:txBody>
          <a:bodyPr/>
          <a:lstStyle/>
          <a:p>
            <a:pPr defTabSz="457200"/>
            <a:fld id="{4FAB73BC-B049-4115-A692-8D63A059BFB8}" type="slidenum">
              <a:rPr lang="en-US" smtClean="0">
                <a:solidFill>
                  <a:srgbClr val="2E2B21">
                    <a:lumMod val="90000"/>
                    <a:lumOff val="10000"/>
                  </a:srgbClr>
                </a:solidFill>
              </a:rPr>
              <a:pPr defTabSz="457200"/>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2957867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457200"/>
            <a:fld id="{96DFF08F-DC6B-4601-B491-B0F83F6DD2DA}" type="datetimeFigureOut">
              <a:rPr lang="en-US" smtClean="0">
                <a:solidFill>
                  <a:srgbClr val="2E2B21">
                    <a:lumMod val="90000"/>
                    <a:lumOff val="10000"/>
                  </a:srgbClr>
                </a:solidFill>
              </a:rPr>
              <a:pPr defTabSz="457200"/>
              <a:t>1/25/2018</a:t>
            </a:fld>
            <a:endParaRPr lang="en-US" dirty="0">
              <a:solidFill>
                <a:srgbClr val="2E2B21">
                  <a:lumMod val="90000"/>
                  <a:lumOff val="10000"/>
                </a:srgbClr>
              </a:solidFill>
            </a:endParaRPr>
          </a:p>
        </p:txBody>
      </p:sp>
      <p:sp>
        <p:nvSpPr>
          <p:cNvPr id="4" name="Footer Placeholder 3"/>
          <p:cNvSpPr>
            <a:spLocks noGrp="1"/>
          </p:cNvSpPr>
          <p:nvPr>
            <p:ph type="ftr" sz="quarter" idx="11"/>
          </p:nvPr>
        </p:nvSpPr>
        <p:spPr/>
        <p:txBody>
          <a:bodyPr/>
          <a:lstStyle/>
          <a:p>
            <a:pPr defTabSz="457200"/>
            <a:endParaRPr lang="en-US" dirty="0">
              <a:solidFill>
                <a:srgbClr val="2E2B21">
                  <a:lumMod val="90000"/>
                  <a:lumOff val="10000"/>
                </a:srgbClr>
              </a:solidFill>
            </a:endParaRPr>
          </a:p>
        </p:txBody>
      </p:sp>
      <p:sp>
        <p:nvSpPr>
          <p:cNvPr id="5" name="Slide Number Placeholder 4"/>
          <p:cNvSpPr>
            <a:spLocks noGrp="1"/>
          </p:cNvSpPr>
          <p:nvPr>
            <p:ph type="sldNum" sz="quarter" idx="12"/>
          </p:nvPr>
        </p:nvSpPr>
        <p:spPr/>
        <p:txBody>
          <a:bodyPr/>
          <a:lstStyle/>
          <a:p>
            <a:pPr defTabSz="457200"/>
            <a:fld id="{4FAB73BC-B049-4115-A692-8D63A059BFB8}" type="slidenum">
              <a:rPr lang="en-US" smtClean="0">
                <a:solidFill>
                  <a:srgbClr val="2E2B21">
                    <a:lumMod val="90000"/>
                    <a:lumOff val="10000"/>
                  </a:srgbClr>
                </a:solidFill>
              </a:rPr>
              <a:pPr defTabSz="457200"/>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2832865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96DFF08F-DC6B-4601-B491-B0F83F6DD2DA}" type="datetimeFigureOut">
              <a:rPr lang="en-US" smtClean="0">
                <a:solidFill>
                  <a:srgbClr val="2E2B21">
                    <a:lumMod val="90000"/>
                    <a:lumOff val="10000"/>
                  </a:srgbClr>
                </a:solidFill>
              </a:rPr>
              <a:pPr defTabSz="457200"/>
              <a:t>1/25/2018</a:t>
            </a:fld>
            <a:endParaRPr lang="en-US" dirty="0">
              <a:solidFill>
                <a:srgbClr val="2E2B21">
                  <a:lumMod val="90000"/>
                  <a:lumOff val="10000"/>
                </a:srgbClr>
              </a:solidFill>
            </a:endParaRPr>
          </a:p>
        </p:txBody>
      </p:sp>
      <p:sp>
        <p:nvSpPr>
          <p:cNvPr id="3" name="Footer Placeholder 2"/>
          <p:cNvSpPr>
            <a:spLocks noGrp="1"/>
          </p:cNvSpPr>
          <p:nvPr>
            <p:ph type="ftr" sz="quarter" idx="11"/>
          </p:nvPr>
        </p:nvSpPr>
        <p:spPr/>
        <p:txBody>
          <a:bodyPr/>
          <a:lstStyle/>
          <a:p>
            <a:pPr defTabSz="457200"/>
            <a:endParaRPr lang="en-US" dirty="0">
              <a:solidFill>
                <a:srgbClr val="2E2B21">
                  <a:lumMod val="90000"/>
                  <a:lumOff val="10000"/>
                </a:srgbClr>
              </a:solidFill>
            </a:endParaRPr>
          </a:p>
        </p:txBody>
      </p:sp>
      <p:sp>
        <p:nvSpPr>
          <p:cNvPr id="4" name="Slide Number Placeholder 3"/>
          <p:cNvSpPr>
            <a:spLocks noGrp="1"/>
          </p:cNvSpPr>
          <p:nvPr>
            <p:ph type="sldNum" sz="quarter" idx="12"/>
          </p:nvPr>
        </p:nvSpPr>
        <p:spPr/>
        <p:txBody>
          <a:bodyPr/>
          <a:lstStyle/>
          <a:p>
            <a:pPr defTabSz="457200"/>
            <a:fld id="{4FAB73BC-B049-4115-A692-8D63A059BFB8}" type="slidenum">
              <a:rPr lang="en-US" smtClean="0">
                <a:solidFill>
                  <a:srgbClr val="2E2B21">
                    <a:lumMod val="90000"/>
                    <a:lumOff val="10000"/>
                  </a:srgbClr>
                </a:solidFill>
              </a:rPr>
              <a:pPr defTabSz="457200"/>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183323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fld id="{96DFF08F-DC6B-4601-B491-B0F83F6DD2DA}" type="datetimeFigureOut">
              <a:rPr lang="en-US" smtClean="0">
                <a:solidFill>
                  <a:srgbClr val="2E2B21">
                    <a:lumMod val="90000"/>
                    <a:lumOff val="10000"/>
                  </a:srgbClr>
                </a:solidFill>
              </a:rPr>
              <a:pPr defTabSz="457200"/>
              <a:t>1/25/2018</a:t>
            </a:fld>
            <a:endParaRPr lang="en-US" dirty="0">
              <a:solidFill>
                <a:srgbClr val="2E2B21">
                  <a:lumMod val="90000"/>
                  <a:lumOff val="10000"/>
                </a:srgbClr>
              </a:solidFill>
            </a:endParaRPr>
          </a:p>
        </p:txBody>
      </p:sp>
      <p:sp>
        <p:nvSpPr>
          <p:cNvPr id="6" name="Footer Placeholder 5"/>
          <p:cNvSpPr>
            <a:spLocks noGrp="1"/>
          </p:cNvSpPr>
          <p:nvPr>
            <p:ph type="ftr" sz="quarter" idx="11"/>
          </p:nvPr>
        </p:nvSpPr>
        <p:spPr/>
        <p:txBody>
          <a:bodyPr/>
          <a:lstStyle/>
          <a:p>
            <a:pPr defTabSz="457200"/>
            <a:endParaRPr lang="en-US" dirty="0">
              <a:solidFill>
                <a:srgbClr val="2E2B21">
                  <a:lumMod val="90000"/>
                  <a:lumOff val="10000"/>
                </a:srgbClr>
              </a:solidFill>
            </a:endParaRPr>
          </a:p>
        </p:txBody>
      </p:sp>
      <p:sp>
        <p:nvSpPr>
          <p:cNvPr id="7" name="Slide Number Placeholder 6"/>
          <p:cNvSpPr>
            <a:spLocks noGrp="1"/>
          </p:cNvSpPr>
          <p:nvPr>
            <p:ph type="sldNum" sz="quarter" idx="12"/>
          </p:nvPr>
        </p:nvSpPr>
        <p:spPr/>
        <p:txBody>
          <a:bodyPr/>
          <a:lstStyle/>
          <a:p>
            <a:pPr defTabSz="457200"/>
            <a:fld id="{4FAB73BC-B049-4115-A692-8D63A059BFB8}" type="slidenum">
              <a:rPr lang="en-US" smtClean="0">
                <a:solidFill>
                  <a:srgbClr val="2E2B21">
                    <a:lumMod val="90000"/>
                    <a:lumOff val="10000"/>
                  </a:srgbClr>
                </a:solidFill>
              </a:rPr>
              <a:pPr defTabSz="457200"/>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391143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7200"/>
            <a:fld id="{96DFF08F-DC6B-4601-B491-B0F83F6DD2DA}" type="datetimeFigureOut">
              <a:rPr lang="en-US" smtClean="0">
                <a:solidFill>
                  <a:srgbClr val="2E2B21">
                    <a:lumMod val="90000"/>
                    <a:lumOff val="10000"/>
                  </a:srgbClr>
                </a:solidFill>
              </a:rPr>
              <a:pPr defTabSz="457200"/>
              <a:t>1/25/2018</a:t>
            </a:fld>
            <a:endParaRPr lang="en-US" dirty="0">
              <a:solidFill>
                <a:srgbClr val="2E2B21">
                  <a:lumMod val="90000"/>
                  <a:lumOff val="10000"/>
                </a:srgbClr>
              </a:solidFill>
            </a:endParaRPr>
          </a:p>
        </p:txBody>
      </p:sp>
      <p:sp>
        <p:nvSpPr>
          <p:cNvPr id="5" name="Footer Placeholder 4"/>
          <p:cNvSpPr>
            <a:spLocks noGrp="1"/>
          </p:cNvSpPr>
          <p:nvPr>
            <p:ph type="ftr" sz="quarter" idx="11"/>
          </p:nvPr>
        </p:nvSpPr>
        <p:spPr/>
        <p:txBody>
          <a:bodyPr/>
          <a:lstStyle/>
          <a:p>
            <a:pPr defTabSz="457200"/>
            <a:endParaRPr lang="en-US" dirty="0">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pPr defTabSz="457200"/>
            <a:fld id="{4FAB73BC-B049-4115-A692-8D63A059BFB8}" type="slidenum">
              <a:rPr lang="en-US" smtClean="0">
                <a:solidFill>
                  <a:srgbClr val="2E2B21">
                    <a:lumMod val="90000"/>
                    <a:lumOff val="10000"/>
                  </a:srgbClr>
                </a:solidFill>
              </a:rPr>
              <a:pPr defTabSz="457200"/>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4099949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fld id="{C7616CA0-919D-4A49-9C8A-62FDFB3A5183}" type="datetimeFigureOut">
              <a:rPr lang="en-US" smtClean="0">
                <a:solidFill>
                  <a:srgbClr val="2E2B21">
                    <a:lumMod val="90000"/>
                    <a:lumOff val="10000"/>
                  </a:srgbClr>
                </a:solidFill>
              </a:rPr>
              <a:pPr defTabSz="457200"/>
              <a:t>1/25/2018</a:t>
            </a:fld>
            <a:endParaRPr lang="en-US" dirty="0">
              <a:solidFill>
                <a:srgbClr val="2E2B21">
                  <a:lumMod val="90000"/>
                  <a:lumOff val="10000"/>
                </a:srgbClr>
              </a:solidFill>
            </a:endParaRPr>
          </a:p>
        </p:txBody>
      </p:sp>
      <p:sp>
        <p:nvSpPr>
          <p:cNvPr id="6" name="Footer Placeholder 5"/>
          <p:cNvSpPr>
            <a:spLocks noGrp="1"/>
          </p:cNvSpPr>
          <p:nvPr>
            <p:ph type="ftr" sz="quarter" idx="11"/>
          </p:nvPr>
        </p:nvSpPr>
        <p:spPr/>
        <p:txBody>
          <a:bodyPr/>
          <a:lstStyle/>
          <a:p>
            <a:pPr defTabSz="457200"/>
            <a:endParaRPr lang="en-US" dirty="0">
              <a:solidFill>
                <a:srgbClr val="2E2B21">
                  <a:lumMod val="90000"/>
                  <a:lumOff val="10000"/>
                </a:srgbClr>
              </a:solidFill>
            </a:endParaRPr>
          </a:p>
        </p:txBody>
      </p:sp>
      <p:sp>
        <p:nvSpPr>
          <p:cNvPr id="7" name="Slide Number Placeholder 6"/>
          <p:cNvSpPr>
            <a:spLocks noGrp="1"/>
          </p:cNvSpPr>
          <p:nvPr>
            <p:ph type="sldNum" sz="quarter" idx="12"/>
          </p:nvPr>
        </p:nvSpPr>
        <p:spPr/>
        <p:txBody>
          <a:bodyPr/>
          <a:lstStyle/>
          <a:p>
            <a:pPr defTabSz="457200"/>
            <a:fld id="{867E5644-1E61-4311-A31E-84CB9C7AA8A9}" type="slidenum">
              <a:rPr lang="en-US" smtClean="0">
                <a:solidFill>
                  <a:srgbClr val="2E2B21">
                    <a:lumMod val="90000"/>
                    <a:lumOff val="10000"/>
                  </a:srgbClr>
                </a:solidFill>
              </a:rPr>
              <a:pPr defTabSz="457200"/>
              <a:t>‹#›</a:t>
            </a:fld>
            <a:endParaRPr lang="en-US" dirty="0">
              <a:solidFill>
                <a:srgbClr val="2E2B21">
                  <a:lumMod val="90000"/>
                  <a:lumOff val="10000"/>
                </a:srgbClr>
              </a:solidFill>
            </a:endParaRPr>
          </a:p>
        </p:txBody>
      </p:sp>
      <p:cxnSp>
        <p:nvCxnSpPr>
          <p:cNvPr id="9" name="Straight Connector 8"/>
          <p:cNvCxnSpPr/>
          <p:nvPr/>
        </p:nvCxnSpPr>
        <p:spPr>
          <a:xfrm flipV="1">
            <a:off x="8386843"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229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7200"/>
            <a:fld id="{96DFF08F-DC6B-4601-B491-B0F83F6DD2DA}" type="datetimeFigureOut">
              <a:rPr lang="en-US" smtClean="0">
                <a:solidFill>
                  <a:srgbClr val="2E2B21">
                    <a:lumMod val="90000"/>
                    <a:lumOff val="10000"/>
                  </a:srgbClr>
                </a:solidFill>
              </a:rPr>
              <a:pPr defTabSz="457200"/>
              <a:t>1/25/2018</a:t>
            </a:fld>
            <a:endParaRPr lang="en-US" dirty="0">
              <a:solidFill>
                <a:srgbClr val="2E2B21">
                  <a:lumMod val="90000"/>
                  <a:lumOff val="10000"/>
                </a:srgbClr>
              </a:solidFill>
            </a:endParaRPr>
          </a:p>
        </p:txBody>
      </p:sp>
      <p:sp>
        <p:nvSpPr>
          <p:cNvPr id="5" name="Footer Placeholder 4"/>
          <p:cNvSpPr>
            <a:spLocks noGrp="1"/>
          </p:cNvSpPr>
          <p:nvPr>
            <p:ph type="ftr" sz="quarter" idx="11"/>
          </p:nvPr>
        </p:nvSpPr>
        <p:spPr/>
        <p:txBody>
          <a:bodyPr/>
          <a:lstStyle/>
          <a:p>
            <a:pPr defTabSz="457200"/>
            <a:endParaRPr lang="en-US" dirty="0">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pPr defTabSz="457200"/>
            <a:fld id="{4FAB73BC-B049-4115-A692-8D63A059BFB8}" type="slidenum">
              <a:rPr lang="en-US" smtClean="0">
                <a:solidFill>
                  <a:srgbClr val="2E2B21">
                    <a:lumMod val="90000"/>
                    <a:lumOff val="10000"/>
                  </a:srgbClr>
                </a:solidFill>
              </a:rPr>
              <a:pPr defTabSz="457200"/>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3036675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3"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7200"/>
            <a:fld id="{96DFF08F-DC6B-4601-B491-B0F83F6DD2DA}" type="datetimeFigureOut">
              <a:rPr lang="en-US" smtClean="0">
                <a:solidFill>
                  <a:srgbClr val="2E2B21">
                    <a:lumMod val="90000"/>
                    <a:lumOff val="10000"/>
                  </a:srgbClr>
                </a:solidFill>
              </a:rPr>
              <a:pPr defTabSz="457200"/>
              <a:t>1/25/2018</a:t>
            </a:fld>
            <a:endParaRPr lang="en-US" dirty="0">
              <a:solidFill>
                <a:srgbClr val="2E2B21">
                  <a:lumMod val="90000"/>
                  <a:lumOff val="10000"/>
                </a:srgbClr>
              </a:solidFill>
            </a:endParaRPr>
          </a:p>
        </p:txBody>
      </p:sp>
      <p:sp>
        <p:nvSpPr>
          <p:cNvPr id="5" name="Footer Placeholder 4"/>
          <p:cNvSpPr>
            <a:spLocks noGrp="1"/>
          </p:cNvSpPr>
          <p:nvPr>
            <p:ph type="ftr" sz="quarter" idx="11"/>
          </p:nvPr>
        </p:nvSpPr>
        <p:spPr/>
        <p:txBody>
          <a:bodyPr/>
          <a:lstStyle/>
          <a:p>
            <a:pPr defTabSz="457200"/>
            <a:endParaRPr lang="en-US" dirty="0">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pPr defTabSz="457200"/>
            <a:fld id="{4FAB73BC-B049-4115-A692-8D63A059BFB8}" type="slidenum">
              <a:rPr lang="en-US" smtClean="0">
                <a:solidFill>
                  <a:srgbClr val="2E2B21">
                    <a:lumMod val="90000"/>
                    <a:lumOff val="10000"/>
                  </a:srgbClr>
                </a:solidFill>
              </a:rPr>
              <a:pPr defTabSz="457200"/>
              <a:t>‹#›</a:t>
            </a:fld>
            <a:endParaRPr lang="en-US" dirty="0">
              <a:solidFill>
                <a:srgbClr val="2E2B21">
                  <a:lumMod val="90000"/>
                  <a:lumOff val="10000"/>
                </a:srgbClr>
              </a:solidFill>
            </a:endParaRPr>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48120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defTabSz="457200"/>
            <a:fld id="{96DFF08F-DC6B-4601-B491-B0F83F6DD2DA}" type="datetimeFigureOut">
              <a:rPr lang="en-US" smtClean="0">
                <a:solidFill>
                  <a:srgbClr val="2E2B21">
                    <a:lumMod val="90000"/>
                    <a:lumOff val="10000"/>
                  </a:srgbClr>
                </a:solidFill>
              </a:rPr>
              <a:pPr defTabSz="457200"/>
              <a:t>1/30/2018</a:t>
            </a:fld>
            <a:endParaRPr lang="en-US" dirty="0">
              <a:solidFill>
                <a:srgbClr val="2E2B21">
                  <a:lumMod val="90000"/>
                  <a:lumOff val="10000"/>
                </a:srgbClr>
              </a:solidFill>
            </a:endParaRPr>
          </a:p>
        </p:txBody>
      </p:sp>
      <p:sp>
        <p:nvSpPr>
          <p:cNvPr id="5" name="Footer Placeholder 4"/>
          <p:cNvSpPr>
            <a:spLocks noGrp="1"/>
          </p:cNvSpPr>
          <p:nvPr>
            <p:ph type="ftr" sz="quarter" idx="11"/>
          </p:nvPr>
        </p:nvSpPr>
        <p:spPr/>
        <p:txBody>
          <a:bodyPr/>
          <a:lstStyle/>
          <a:p>
            <a:pPr defTabSz="457200"/>
            <a:endParaRPr lang="en-US" dirty="0">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pPr defTabSz="457200"/>
            <a:fld id="{4FAB73BC-B049-4115-A692-8D63A059BFB8}" type="slidenum">
              <a:rPr lang="en-US" smtClean="0">
                <a:solidFill>
                  <a:srgbClr val="2E2B21">
                    <a:lumMod val="90000"/>
                    <a:lumOff val="10000"/>
                  </a:srgbClr>
                </a:solidFill>
              </a:rPr>
              <a:pPr defTabSz="457200"/>
              <a:t>‹#›</a:t>
            </a:fld>
            <a:endParaRPr lang="en-US" dirty="0">
              <a:solidFill>
                <a:srgbClr val="2E2B21">
                  <a:lumMod val="90000"/>
                  <a:lumOff val="10000"/>
                </a:srgbClr>
              </a:solidFill>
            </a:endParaRPr>
          </a:p>
        </p:txBody>
      </p:sp>
      <p:cxnSp>
        <p:nvCxnSpPr>
          <p:cNvPr id="8" name="Straight Connector 7"/>
          <p:cNvCxnSpPr/>
          <p:nvPr/>
        </p:nvCxnSpPr>
        <p:spPr>
          <a:xfrm flipV="1">
            <a:off x="8386843"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3652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7200"/>
            <a:fld id="{96DFF08F-DC6B-4601-B491-B0F83F6DD2DA}" type="datetimeFigureOut">
              <a:rPr lang="en-US" smtClean="0">
                <a:solidFill>
                  <a:srgbClr val="2E2B21">
                    <a:lumMod val="90000"/>
                    <a:lumOff val="10000"/>
                  </a:srgbClr>
                </a:solidFill>
              </a:rPr>
              <a:pPr defTabSz="457200"/>
              <a:t>1/30/2018</a:t>
            </a:fld>
            <a:endParaRPr lang="en-US" dirty="0">
              <a:solidFill>
                <a:srgbClr val="2E2B21">
                  <a:lumMod val="90000"/>
                  <a:lumOff val="10000"/>
                </a:srgbClr>
              </a:solidFill>
            </a:endParaRPr>
          </a:p>
        </p:txBody>
      </p:sp>
      <p:sp>
        <p:nvSpPr>
          <p:cNvPr id="5" name="Footer Placeholder 4"/>
          <p:cNvSpPr>
            <a:spLocks noGrp="1"/>
          </p:cNvSpPr>
          <p:nvPr>
            <p:ph type="ftr" sz="quarter" idx="11"/>
          </p:nvPr>
        </p:nvSpPr>
        <p:spPr/>
        <p:txBody>
          <a:bodyPr/>
          <a:lstStyle/>
          <a:p>
            <a:pPr defTabSz="457200"/>
            <a:endParaRPr lang="en-US" dirty="0">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pPr defTabSz="457200"/>
            <a:fld id="{4FAB73BC-B049-4115-A692-8D63A059BFB8}" type="slidenum">
              <a:rPr lang="en-US" smtClean="0">
                <a:solidFill>
                  <a:srgbClr val="2E2B21">
                    <a:lumMod val="90000"/>
                    <a:lumOff val="10000"/>
                  </a:srgbClr>
                </a:solidFill>
              </a:rPr>
              <a:pPr defTabSz="457200"/>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16412759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fld id="{96DFF08F-DC6B-4601-B491-B0F83F6DD2DA}" type="datetimeFigureOut">
              <a:rPr lang="en-US" smtClean="0">
                <a:solidFill>
                  <a:srgbClr val="2E2B21">
                    <a:lumMod val="90000"/>
                    <a:lumOff val="10000"/>
                  </a:srgbClr>
                </a:solidFill>
              </a:rPr>
              <a:pPr defTabSz="457200"/>
              <a:t>1/30/2018</a:t>
            </a:fld>
            <a:endParaRPr lang="en-US" dirty="0">
              <a:solidFill>
                <a:srgbClr val="2E2B21">
                  <a:lumMod val="90000"/>
                  <a:lumOff val="10000"/>
                </a:srgbClr>
              </a:solidFill>
            </a:endParaRPr>
          </a:p>
        </p:txBody>
      </p:sp>
      <p:sp>
        <p:nvSpPr>
          <p:cNvPr id="5" name="Footer Placeholder 4"/>
          <p:cNvSpPr>
            <a:spLocks noGrp="1"/>
          </p:cNvSpPr>
          <p:nvPr>
            <p:ph type="ftr" sz="quarter" idx="11"/>
          </p:nvPr>
        </p:nvSpPr>
        <p:spPr/>
        <p:txBody>
          <a:bodyPr/>
          <a:lstStyle/>
          <a:p>
            <a:pPr defTabSz="457200"/>
            <a:endParaRPr lang="en-US" dirty="0">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pPr defTabSz="457200"/>
            <a:fld id="{4FAB73BC-B049-4115-A692-8D63A059BFB8}" type="slidenum">
              <a:rPr lang="en-US" smtClean="0">
                <a:solidFill>
                  <a:srgbClr val="2E2B21">
                    <a:lumMod val="90000"/>
                    <a:lumOff val="10000"/>
                  </a:srgbClr>
                </a:solidFill>
              </a:rPr>
              <a:pPr defTabSz="457200"/>
              <a:t>‹#›</a:t>
            </a:fld>
            <a:endParaRPr lang="en-US" dirty="0">
              <a:solidFill>
                <a:srgbClr val="2E2B21">
                  <a:lumMod val="90000"/>
                  <a:lumOff val="10000"/>
                </a:srgbClr>
              </a:solidFill>
            </a:endParaRPr>
          </a:p>
        </p:txBody>
      </p:sp>
      <p:cxnSp>
        <p:nvCxnSpPr>
          <p:cNvPr id="8" name="Straight Connector 7"/>
          <p:cNvCxnSpPr/>
          <p:nvPr/>
        </p:nvCxnSpPr>
        <p:spPr>
          <a:xfrm flipV="1">
            <a:off x="8386843"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933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457200"/>
            <a:fld id="{96DFF08F-DC6B-4601-B491-B0F83F6DD2DA}" type="datetimeFigureOut">
              <a:rPr lang="en-US" smtClean="0">
                <a:solidFill>
                  <a:srgbClr val="2E2B21">
                    <a:lumMod val="90000"/>
                    <a:lumOff val="10000"/>
                  </a:srgbClr>
                </a:solidFill>
              </a:rPr>
              <a:pPr defTabSz="457200"/>
              <a:t>1/30/2018</a:t>
            </a:fld>
            <a:endParaRPr lang="en-US" dirty="0">
              <a:solidFill>
                <a:srgbClr val="2E2B21">
                  <a:lumMod val="90000"/>
                  <a:lumOff val="10000"/>
                </a:srgbClr>
              </a:solidFill>
            </a:endParaRPr>
          </a:p>
        </p:txBody>
      </p:sp>
      <p:sp>
        <p:nvSpPr>
          <p:cNvPr id="6" name="Footer Placeholder 5"/>
          <p:cNvSpPr>
            <a:spLocks noGrp="1"/>
          </p:cNvSpPr>
          <p:nvPr>
            <p:ph type="ftr" sz="quarter" idx="11"/>
          </p:nvPr>
        </p:nvSpPr>
        <p:spPr/>
        <p:txBody>
          <a:bodyPr/>
          <a:lstStyle/>
          <a:p>
            <a:pPr defTabSz="457200"/>
            <a:endParaRPr lang="en-US" dirty="0">
              <a:solidFill>
                <a:srgbClr val="2E2B21">
                  <a:lumMod val="90000"/>
                  <a:lumOff val="10000"/>
                </a:srgbClr>
              </a:solidFill>
            </a:endParaRPr>
          </a:p>
        </p:txBody>
      </p:sp>
      <p:sp>
        <p:nvSpPr>
          <p:cNvPr id="7" name="Slide Number Placeholder 6"/>
          <p:cNvSpPr>
            <a:spLocks noGrp="1"/>
          </p:cNvSpPr>
          <p:nvPr>
            <p:ph type="sldNum" sz="quarter" idx="12"/>
          </p:nvPr>
        </p:nvSpPr>
        <p:spPr/>
        <p:txBody>
          <a:bodyPr/>
          <a:lstStyle/>
          <a:p>
            <a:pPr defTabSz="457200"/>
            <a:fld id="{4FAB73BC-B049-4115-A692-8D63A059BFB8}" type="slidenum">
              <a:rPr lang="en-US" smtClean="0">
                <a:solidFill>
                  <a:srgbClr val="2E2B21">
                    <a:lumMod val="90000"/>
                    <a:lumOff val="10000"/>
                  </a:srgbClr>
                </a:solidFill>
              </a:rPr>
              <a:pPr defTabSz="457200"/>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1813820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457200"/>
            <a:fld id="{96DFF08F-DC6B-4601-B491-B0F83F6DD2DA}" type="datetimeFigureOut">
              <a:rPr lang="en-US" smtClean="0">
                <a:solidFill>
                  <a:srgbClr val="2E2B21">
                    <a:lumMod val="90000"/>
                    <a:lumOff val="10000"/>
                  </a:srgbClr>
                </a:solidFill>
              </a:rPr>
              <a:pPr defTabSz="457200"/>
              <a:t>1/30/2018</a:t>
            </a:fld>
            <a:endParaRPr lang="en-US" dirty="0">
              <a:solidFill>
                <a:srgbClr val="2E2B21">
                  <a:lumMod val="90000"/>
                  <a:lumOff val="10000"/>
                </a:srgbClr>
              </a:solidFill>
            </a:endParaRPr>
          </a:p>
        </p:txBody>
      </p:sp>
      <p:sp>
        <p:nvSpPr>
          <p:cNvPr id="8" name="Footer Placeholder 7"/>
          <p:cNvSpPr>
            <a:spLocks noGrp="1"/>
          </p:cNvSpPr>
          <p:nvPr>
            <p:ph type="ftr" sz="quarter" idx="11"/>
          </p:nvPr>
        </p:nvSpPr>
        <p:spPr/>
        <p:txBody>
          <a:bodyPr/>
          <a:lstStyle/>
          <a:p>
            <a:pPr defTabSz="457200"/>
            <a:endParaRPr lang="en-US" dirty="0">
              <a:solidFill>
                <a:srgbClr val="2E2B21">
                  <a:lumMod val="90000"/>
                  <a:lumOff val="10000"/>
                </a:srgbClr>
              </a:solidFill>
            </a:endParaRPr>
          </a:p>
        </p:txBody>
      </p:sp>
      <p:sp>
        <p:nvSpPr>
          <p:cNvPr id="9" name="Slide Number Placeholder 8"/>
          <p:cNvSpPr>
            <a:spLocks noGrp="1"/>
          </p:cNvSpPr>
          <p:nvPr>
            <p:ph type="sldNum" sz="quarter" idx="12"/>
          </p:nvPr>
        </p:nvSpPr>
        <p:spPr/>
        <p:txBody>
          <a:bodyPr/>
          <a:lstStyle/>
          <a:p>
            <a:pPr defTabSz="457200"/>
            <a:fld id="{4FAB73BC-B049-4115-A692-8D63A059BFB8}" type="slidenum">
              <a:rPr lang="en-US" smtClean="0">
                <a:solidFill>
                  <a:srgbClr val="2E2B21">
                    <a:lumMod val="90000"/>
                    <a:lumOff val="10000"/>
                  </a:srgbClr>
                </a:solidFill>
              </a:rPr>
              <a:pPr defTabSz="457200"/>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19993422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457200"/>
            <a:fld id="{96DFF08F-DC6B-4601-B491-B0F83F6DD2DA}" type="datetimeFigureOut">
              <a:rPr lang="en-US" smtClean="0">
                <a:solidFill>
                  <a:srgbClr val="2E2B21">
                    <a:lumMod val="90000"/>
                    <a:lumOff val="10000"/>
                  </a:srgbClr>
                </a:solidFill>
              </a:rPr>
              <a:pPr defTabSz="457200"/>
              <a:t>1/30/2018</a:t>
            </a:fld>
            <a:endParaRPr lang="en-US" dirty="0">
              <a:solidFill>
                <a:srgbClr val="2E2B21">
                  <a:lumMod val="90000"/>
                  <a:lumOff val="10000"/>
                </a:srgbClr>
              </a:solidFill>
            </a:endParaRPr>
          </a:p>
        </p:txBody>
      </p:sp>
      <p:sp>
        <p:nvSpPr>
          <p:cNvPr id="4" name="Footer Placeholder 3"/>
          <p:cNvSpPr>
            <a:spLocks noGrp="1"/>
          </p:cNvSpPr>
          <p:nvPr>
            <p:ph type="ftr" sz="quarter" idx="11"/>
          </p:nvPr>
        </p:nvSpPr>
        <p:spPr/>
        <p:txBody>
          <a:bodyPr/>
          <a:lstStyle/>
          <a:p>
            <a:pPr defTabSz="457200"/>
            <a:endParaRPr lang="en-US" dirty="0">
              <a:solidFill>
                <a:srgbClr val="2E2B21">
                  <a:lumMod val="90000"/>
                  <a:lumOff val="10000"/>
                </a:srgbClr>
              </a:solidFill>
            </a:endParaRPr>
          </a:p>
        </p:txBody>
      </p:sp>
      <p:sp>
        <p:nvSpPr>
          <p:cNvPr id="5" name="Slide Number Placeholder 4"/>
          <p:cNvSpPr>
            <a:spLocks noGrp="1"/>
          </p:cNvSpPr>
          <p:nvPr>
            <p:ph type="sldNum" sz="quarter" idx="12"/>
          </p:nvPr>
        </p:nvSpPr>
        <p:spPr/>
        <p:txBody>
          <a:bodyPr/>
          <a:lstStyle/>
          <a:p>
            <a:pPr defTabSz="457200"/>
            <a:fld id="{4FAB73BC-B049-4115-A692-8D63A059BFB8}" type="slidenum">
              <a:rPr lang="en-US" smtClean="0">
                <a:solidFill>
                  <a:srgbClr val="2E2B21">
                    <a:lumMod val="90000"/>
                    <a:lumOff val="10000"/>
                  </a:srgbClr>
                </a:solidFill>
              </a:rPr>
              <a:pPr defTabSz="457200"/>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35512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96DFF08F-DC6B-4601-B491-B0F83F6DD2DA}" type="datetimeFigureOut">
              <a:rPr lang="en-US" smtClean="0">
                <a:solidFill>
                  <a:srgbClr val="2E2B21">
                    <a:lumMod val="90000"/>
                    <a:lumOff val="10000"/>
                  </a:srgbClr>
                </a:solidFill>
              </a:rPr>
              <a:pPr defTabSz="457200"/>
              <a:t>1/30/2018</a:t>
            </a:fld>
            <a:endParaRPr lang="en-US" dirty="0">
              <a:solidFill>
                <a:srgbClr val="2E2B21">
                  <a:lumMod val="90000"/>
                  <a:lumOff val="10000"/>
                </a:srgbClr>
              </a:solidFill>
            </a:endParaRPr>
          </a:p>
        </p:txBody>
      </p:sp>
      <p:sp>
        <p:nvSpPr>
          <p:cNvPr id="3" name="Footer Placeholder 2"/>
          <p:cNvSpPr>
            <a:spLocks noGrp="1"/>
          </p:cNvSpPr>
          <p:nvPr>
            <p:ph type="ftr" sz="quarter" idx="11"/>
          </p:nvPr>
        </p:nvSpPr>
        <p:spPr/>
        <p:txBody>
          <a:bodyPr/>
          <a:lstStyle/>
          <a:p>
            <a:pPr defTabSz="457200"/>
            <a:endParaRPr lang="en-US" dirty="0">
              <a:solidFill>
                <a:srgbClr val="2E2B21">
                  <a:lumMod val="90000"/>
                  <a:lumOff val="10000"/>
                </a:srgbClr>
              </a:solidFill>
            </a:endParaRPr>
          </a:p>
        </p:txBody>
      </p:sp>
      <p:sp>
        <p:nvSpPr>
          <p:cNvPr id="4" name="Slide Number Placeholder 3"/>
          <p:cNvSpPr>
            <a:spLocks noGrp="1"/>
          </p:cNvSpPr>
          <p:nvPr>
            <p:ph type="sldNum" sz="quarter" idx="12"/>
          </p:nvPr>
        </p:nvSpPr>
        <p:spPr/>
        <p:txBody>
          <a:bodyPr/>
          <a:lstStyle/>
          <a:p>
            <a:pPr defTabSz="457200"/>
            <a:fld id="{4FAB73BC-B049-4115-A692-8D63A059BFB8}" type="slidenum">
              <a:rPr lang="en-US" smtClean="0">
                <a:solidFill>
                  <a:srgbClr val="2E2B21">
                    <a:lumMod val="90000"/>
                    <a:lumOff val="10000"/>
                  </a:srgbClr>
                </a:solidFill>
              </a:rPr>
              <a:pPr defTabSz="457200"/>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3830625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fld id="{96DFF08F-DC6B-4601-B491-B0F83F6DD2DA}" type="datetimeFigureOut">
              <a:rPr lang="en-US" smtClean="0">
                <a:solidFill>
                  <a:srgbClr val="2E2B21">
                    <a:lumMod val="90000"/>
                    <a:lumOff val="10000"/>
                  </a:srgbClr>
                </a:solidFill>
              </a:rPr>
              <a:pPr defTabSz="457200"/>
              <a:t>1/25/2018</a:t>
            </a:fld>
            <a:endParaRPr lang="en-US" dirty="0">
              <a:solidFill>
                <a:srgbClr val="2E2B21">
                  <a:lumMod val="90000"/>
                  <a:lumOff val="10000"/>
                </a:srgbClr>
              </a:solidFill>
            </a:endParaRPr>
          </a:p>
        </p:txBody>
      </p:sp>
      <p:sp>
        <p:nvSpPr>
          <p:cNvPr id="5" name="Footer Placeholder 4"/>
          <p:cNvSpPr>
            <a:spLocks noGrp="1"/>
          </p:cNvSpPr>
          <p:nvPr>
            <p:ph type="ftr" sz="quarter" idx="11"/>
          </p:nvPr>
        </p:nvSpPr>
        <p:spPr/>
        <p:txBody>
          <a:bodyPr/>
          <a:lstStyle/>
          <a:p>
            <a:pPr defTabSz="457200"/>
            <a:endParaRPr lang="en-US" dirty="0">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pPr defTabSz="457200"/>
            <a:fld id="{4FAB73BC-B049-4115-A692-8D63A059BFB8}" type="slidenum">
              <a:rPr lang="en-US" smtClean="0">
                <a:solidFill>
                  <a:srgbClr val="2E2B21">
                    <a:lumMod val="90000"/>
                    <a:lumOff val="10000"/>
                  </a:srgbClr>
                </a:solidFill>
              </a:rPr>
              <a:pPr defTabSz="457200"/>
              <a:t>‹#›</a:t>
            </a:fld>
            <a:endParaRPr lang="en-US" dirty="0">
              <a:solidFill>
                <a:srgbClr val="2E2B21">
                  <a:lumMod val="90000"/>
                  <a:lumOff val="10000"/>
                </a:srgbClr>
              </a:solidFill>
            </a:endParaRPr>
          </a:p>
        </p:txBody>
      </p:sp>
      <p:cxnSp>
        <p:nvCxnSpPr>
          <p:cNvPr id="8" name="Straight Connector 7"/>
          <p:cNvCxnSpPr/>
          <p:nvPr/>
        </p:nvCxnSpPr>
        <p:spPr>
          <a:xfrm flipV="1">
            <a:off x="8386843"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598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fld id="{96DFF08F-DC6B-4601-B491-B0F83F6DD2DA}" type="datetimeFigureOut">
              <a:rPr lang="en-US" smtClean="0">
                <a:solidFill>
                  <a:srgbClr val="2E2B21">
                    <a:lumMod val="90000"/>
                    <a:lumOff val="10000"/>
                  </a:srgbClr>
                </a:solidFill>
              </a:rPr>
              <a:pPr defTabSz="457200"/>
              <a:t>1/30/2018</a:t>
            </a:fld>
            <a:endParaRPr lang="en-US" dirty="0">
              <a:solidFill>
                <a:srgbClr val="2E2B21">
                  <a:lumMod val="90000"/>
                  <a:lumOff val="10000"/>
                </a:srgbClr>
              </a:solidFill>
            </a:endParaRPr>
          </a:p>
        </p:txBody>
      </p:sp>
      <p:sp>
        <p:nvSpPr>
          <p:cNvPr id="6" name="Footer Placeholder 5"/>
          <p:cNvSpPr>
            <a:spLocks noGrp="1"/>
          </p:cNvSpPr>
          <p:nvPr>
            <p:ph type="ftr" sz="quarter" idx="11"/>
          </p:nvPr>
        </p:nvSpPr>
        <p:spPr/>
        <p:txBody>
          <a:bodyPr/>
          <a:lstStyle/>
          <a:p>
            <a:pPr defTabSz="457200"/>
            <a:endParaRPr lang="en-US" dirty="0">
              <a:solidFill>
                <a:srgbClr val="2E2B21">
                  <a:lumMod val="90000"/>
                  <a:lumOff val="10000"/>
                </a:srgbClr>
              </a:solidFill>
            </a:endParaRPr>
          </a:p>
        </p:txBody>
      </p:sp>
      <p:sp>
        <p:nvSpPr>
          <p:cNvPr id="7" name="Slide Number Placeholder 6"/>
          <p:cNvSpPr>
            <a:spLocks noGrp="1"/>
          </p:cNvSpPr>
          <p:nvPr>
            <p:ph type="sldNum" sz="quarter" idx="12"/>
          </p:nvPr>
        </p:nvSpPr>
        <p:spPr/>
        <p:txBody>
          <a:bodyPr/>
          <a:lstStyle/>
          <a:p>
            <a:pPr defTabSz="457200"/>
            <a:fld id="{4FAB73BC-B049-4115-A692-8D63A059BFB8}" type="slidenum">
              <a:rPr lang="en-US" smtClean="0">
                <a:solidFill>
                  <a:srgbClr val="2E2B21">
                    <a:lumMod val="90000"/>
                    <a:lumOff val="10000"/>
                  </a:srgbClr>
                </a:solidFill>
              </a:rPr>
              <a:pPr defTabSz="457200"/>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31207336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fld id="{C7616CA0-919D-4A49-9C8A-62FDFB3A5183}" type="datetimeFigureOut">
              <a:rPr lang="en-US" smtClean="0">
                <a:solidFill>
                  <a:srgbClr val="2E2B21">
                    <a:lumMod val="90000"/>
                    <a:lumOff val="10000"/>
                  </a:srgbClr>
                </a:solidFill>
              </a:rPr>
              <a:pPr defTabSz="457200"/>
              <a:t>1/30/2018</a:t>
            </a:fld>
            <a:endParaRPr lang="en-US" dirty="0">
              <a:solidFill>
                <a:srgbClr val="2E2B21">
                  <a:lumMod val="90000"/>
                  <a:lumOff val="10000"/>
                </a:srgbClr>
              </a:solidFill>
            </a:endParaRPr>
          </a:p>
        </p:txBody>
      </p:sp>
      <p:sp>
        <p:nvSpPr>
          <p:cNvPr id="6" name="Footer Placeholder 5"/>
          <p:cNvSpPr>
            <a:spLocks noGrp="1"/>
          </p:cNvSpPr>
          <p:nvPr>
            <p:ph type="ftr" sz="quarter" idx="11"/>
          </p:nvPr>
        </p:nvSpPr>
        <p:spPr/>
        <p:txBody>
          <a:bodyPr/>
          <a:lstStyle/>
          <a:p>
            <a:pPr defTabSz="457200"/>
            <a:endParaRPr lang="en-US" dirty="0">
              <a:solidFill>
                <a:srgbClr val="2E2B21">
                  <a:lumMod val="90000"/>
                  <a:lumOff val="10000"/>
                </a:srgbClr>
              </a:solidFill>
            </a:endParaRPr>
          </a:p>
        </p:txBody>
      </p:sp>
      <p:sp>
        <p:nvSpPr>
          <p:cNvPr id="7" name="Slide Number Placeholder 6"/>
          <p:cNvSpPr>
            <a:spLocks noGrp="1"/>
          </p:cNvSpPr>
          <p:nvPr>
            <p:ph type="sldNum" sz="quarter" idx="12"/>
          </p:nvPr>
        </p:nvSpPr>
        <p:spPr/>
        <p:txBody>
          <a:bodyPr/>
          <a:lstStyle/>
          <a:p>
            <a:pPr defTabSz="457200"/>
            <a:fld id="{867E5644-1E61-4311-A31E-84CB9C7AA8A9}" type="slidenum">
              <a:rPr lang="en-US" smtClean="0">
                <a:solidFill>
                  <a:srgbClr val="2E2B21">
                    <a:lumMod val="90000"/>
                    <a:lumOff val="10000"/>
                  </a:srgbClr>
                </a:solidFill>
              </a:rPr>
              <a:pPr defTabSz="457200"/>
              <a:t>‹#›</a:t>
            </a:fld>
            <a:endParaRPr lang="en-US" dirty="0">
              <a:solidFill>
                <a:srgbClr val="2E2B21">
                  <a:lumMod val="90000"/>
                  <a:lumOff val="10000"/>
                </a:srgbClr>
              </a:solidFill>
            </a:endParaRPr>
          </a:p>
        </p:txBody>
      </p:sp>
      <p:cxnSp>
        <p:nvCxnSpPr>
          <p:cNvPr id="9" name="Straight Connector 8"/>
          <p:cNvCxnSpPr/>
          <p:nvPr/>
        </p:nvCxnSpPr>
        <p:spPr>
          <a:xfrm flipV="1">
            <a:off x="8386843"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1880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7200"/>
            <a:fld id="{96DFF08F-DC6B-4601-B491-B0F83F6DD2DA}" type="datetimeFigureOut">
              <a:rPr lang="en-US" smtClean="0">
                <a:solidFill>
                  <a:srgbClr val="2E2B21">
                    <a:lumMod val="90000"/>
                    <a:lumOff val="10000"/>
                  </a:srgbClr>
                </a:solidFill>
              </a:rPr>
              <a:pPr defTabSz="457200"/>
              <a:t>1/30/2018</a:t>
            </a:fld>
            <a:endParaRPr lang="en-US" dirty="0">
              <a:solidFill>
                <a:srgbClr val="2E2B21">
                  <a:lumMod val="90000"/>
                  <a:lumOff val="10000"/>
                </a:srgbClr>
              </a:solidFill>
            </a:endParaRPr>
          </a:p>
        </p:txBody>
      </p:sp>
      <p:sp>
        <p:nvSpPr>
          <p:cNvPr id="5" name="Footer Placeholder 4"/>
          <p:cNvSpPr>
            <a:spLocks noGrp="1"/>
          </p:cNvSpPr>
          <p:nvPr>
            <p:ph type="ftr" sz="quarter" idx="11"/>
          </p:nvPr>
        </p:nvSpPr>
        <p:spPr/>
        <p:txBody>
          <a:bodyPr/>
          <a:lstStyle/>
          <a:p>
            <a:pPr defTabSz="457200"/>
            <a:endParaRPr lang="en-US" dirty="0">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pPr defTabSz="457200"/>
            <a:fld id="{4FAB73BC-B049-4115-A692-8D63A059BFB8}" type="slidenum">
              <a:rPr lang="en-US" smtClean="0">
                <a:solidFill>
                  <a:srgbClr val="2E2B21">
                    <a:lumMod val="90000"/>
                    <a:lumOff val="10000"/>
                  </a:srgbClr>
                </a:solidFill>
              </a:rPr>
              <a:pPr defTabSz="457200"/>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24050429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2"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7200"/>
            <a:fld id="{96DFF08F-DC6B-4601-B491-B0F83F6DD2DA}" type="datetimeFigureOut">
              <a:rPr lang="en-US" smtClean="0">
                <a:solidFill>
                  <a:srgbClr val="2E2B21">
                    <a:lumMod val="90000"/>
                    <a:lumOff val="10000"/>
                  </a:srgbClr>
                </a:solidFill>
              </a:rPr>
              <a:pPr defTabSz="457200"/>
              <a:t>1/30/2018</a:t>
            </a:fld>
            <a:endParaRPr lang="en-US" dirty="0">
              <a:solidFill>
                <a:srgbClr val="2E2B21">
                  <a:lumMod val="90000"/>
                  <a:lumOff val="10000"/>
                </a:srgbClr>
              </a:solidFill>
            </a:endParaRPr>
          </a:p>
        </p:txBody>
      </p:sp>
      <p:sp>
        <p:nvSpPr>
          <p:cNvPr id="5" name="Footer Placeholder 4"/>
          <p:cNvSpPr>
            <a:spLocks noGrp="1"/>
          </p:cNvSpPr>
          <p:nvPr>
            <p:ph type="ftr" sz="quarter" idx="11"/>
          </p:nvPr>
        </p:nvSpPr>
        <p:spPr/>
        <p:txBody>
          <a:bodyPr/>
          <a:lstStyle/>
          <a:p>
            <a:pPr defTabSz="457200"/>
            <a:endParaRPr lang="en-US" dirty="0">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pPr defTabSz="457200"/>
            <a:fld id="{4FAB73BC-B049-4115-A692-8D63A059BFB8}" type="slidenum">
              <a:rPr lang="en-US" smtClean="0">
                <a:solidFill>
                  <a:srgbClr val="2E2B21">
                    <a:lumMod val="90000"/>
                    <a:lumOff val="10000"/>
                  </a:srgbClr>
                </a:solidFill>
              </a:rPr>
              <a:pPr defTabSz="457200"/>
              <a:t>‹#›</a:t>
            </a:fld>
            <a:endParaRPr lang="en-US" dirty="0">
              <a:solidFill>
                <a:srgbClr val="2E2B21">
                  <a:lumMod val="90000"/>
                  <a:lumOff val="10000"/>
                </a:srgbClr>
              </a:solidFill>
            </a:endParaRPr>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908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457200"/>
            <a:fld id="{96DFF08F-DC6B-4601-B491-B0F83F6DD2DA}" type="datetimeFigureOut">
              <a:rPr lang="en-US" smtClean="0">
                <a:solidFill>
                  <a:srgbClr val="2E2B21">
                    <a:lumMod val="90000"/>
                    <a:lumOff val="10000"/>
                  </a:srgbClr>
                </a:solidFill>
              </a:rPr>
              <a:pPr defTabSz="457200"/>
              <a:t>1/25/2018</a:t>
            </a:fld>
            <a:endParaRPr lang="en-US" dirty="0">
              <a:solidFill>
                <a:srgbClr val="2E2B21">
                  <a:lumMod val="90000"/>
                  <a:lumOff val="10000"/>
                </a:srgbClr>
              </a:solidFill>
            </a:endParaRPr>
          </a:p>
        </p:txBody>
      </p:sp>
      <p:sp>
        <p:nvSpPr>
          <p:cNvPr id="6" name="Footer Placeholder 5"/>
          <p:cNvSpPr>
            <a:spLocks noGrp="1"/>
          </p:cNvSpPr>
          <p:nvPr>
            <p:ph type="ftr" sz="quarter" idx="11"/>
          </p:nvPr>
        </p:nvSpPr>
        <p:spPr/>
        <p:txBody>
          <a:bodyPr/>
          <a:lstStyle/>
          <a:p>
            <a:pPr defTabSz="457200"/>
            <a:endParaRPr lang="en-US" dirty="0">
              <a:solidFill>
                <a:srgbClr val="2E2B21">
                  <a:lumMod val="90000"/>
                  <a:lumOff val="10000"/>
                </a:srgbClr>
              </a:solidFill>
            </a:endParaRPr>
          </a:p>
        </p:txBody>
      </p:sp>
      <p:sp>
        <p:nvSpPr>
          <p:cNvPr id="7" name="Slide Number Placeholder 6"/>
          <p:cNvSpPr>
            <a:spLocks noGrp="1"/>
          </p:cNvSpPr>
          <p:nvPr>
            <p:ph type="sldNum" sz="quarter" idx="12"/>
          </p:nvPr>
        </p:nvSpPr>
        <p:spPr/>
        <p:txBody>
          <a:bodyPr/>
          <a:lstStyle/>
          <a:p>
            <a:pPr defTabSz="457200"/>
            <a:fld id="{4FAB73BC-B049-4115-A692-8D63A059BFB8}" type="slidenum">
              <a:rPr lang="en-US" smtClean="0">
                <a:solidFill>
                  <a:srgbClr val="2E2B21">
                    <a:lumMod val="90000"/>
                    <a:lumOff val="10000"/>
                  </a:srgbClr>
                </a:solidFill>
              </a:rPr>
              <a:pPr defTabSz="457200"/>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3058365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457200"/>
            <a:fld id="{96DFF08F-DC6B-4601-B491-B0F83F6DD2DA}" type="datetimeFigureOut">
              <a:rPr lang="en-US" smtClean="0">
                <a:solidFill>
                  <a:srgbClr val="2E2B21">
                    <a:lumMod val="90000"/>
                    <a:lumOff val="10000"/>
                  </a:srgbClr>
                </a:solidFill>
              </a:rPr>
              <a:pPr defTabSz="457200"/>
              <a:t>1/25/2018</a:t>
            </a:fld>
            <a:endParaRPr lang="en-US" dirty="0">
              <a:solidFill>
                <a:srgbClr val="2E2B21">
                  <a:lumMod val="90000"/>
                  <a:lumOff val="10000"/>
                </a:srgbClr>
              </a:solidFill>
            </a:endParaRPr>
          </a:p>
        </p:txBody>
      </p:sp>
      <p:sp>
        <p:nvSpPr>
          <p:cNvPr id="8" name="Footer Placeholder 7"/>
          <p:cNvSpPr>
            <a:spLocks noGrp="1"/>
          </p:cNvSpPr>
          <p:nvPr>
            <p:ph type="ftr" sz="quarter" idx="11"/>
          </p:nvPr>
        </p:nvSpPr>
        <p:spPr/>
        <p:txBody>
          <a:bodyPr/>
          <a:lstStyle/>
          <a:p>
            <a:pPr defTabSz="457200"/>
            <a:endParaRPr lang="en-US" dirty="0">
              <a:solidFill>
                <a:srgbClr val="2E2B21">
                  <a:lumMod val="90000"/>
                  <a:lumOff val="10000"/>
                </a:srgbClr>
              </a:solidFill>
            </a:endParaRPr>
          </a:p>
        </p:txBody>
      </p:sp>
      <p:sp>
        <p:nvSpPr>
          <p:cNvPr id="9" name="Slide Number Placeholder 8"/>
          <p:cNvSpPr>
            <a:spLocks noGrp="1"/>
          </p:cNvSpPr>
          <p:nvPr>
            <p:ph type="sldNum" sz="quarter" idx="12"/>
          </p:nvPr>
        </p:nvSpPr>
        <p:spPr/>
        <p:txBody>
          <a:bodyPr/>
          <a:lstStyle/>
          <a:p>
            <a:pPr defTabSz="457200"/>
            <a:fld id="{4FAB73BC-B049-4115-A692-8D63A059BFB8}" type="slidenum">
              <a:rPr lang="en-US" smtClean="0">
                <a:solidFill>
                  <a:srgbClr val="2E2B21">
                    <a:lumMod val="90000"/>
                    <a:lumOff val="10000"/>
                  </a:srgbClr>
                </a:solidFill>
              </a:rPr>
              <a:pPr defTabSz="457200"/>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2743877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457200"/>
            <a:fld id="{96DFF08F-DC6B-4601-B491-B0F83F6DD2DA}" type="datetimeFigureOut">
              <a:rPr lang="en-US" smtClean="0">
                <a:solidFill>
                  <a:srgbClr val="2E2B21">
                    <a:lumMod val="90000"/>
                    <a:lumOff val="10000"/>
                  </a:srgbClr>
                </a:solidFill>
              </a:rPr>
              <a:pPr defTabSz="457200"/>
              <a:t>1/25/2018</a:t>
            </a:fld>
            <a:endParaRPr lang="en-US" dirty="0">
              <a:solidFill>
                <a:srgbClr val="2E2B21">
                  <a:lumMod val="90000"/>
                  <a:lumOff val="10000"/>
                </a:srgbClr>
              </a:solidFill>
            </a:endParaRPr>
          </a:p>
        </p:txBody>
      </p:sp>
      <p:sp>
        <p:nvSpPr>
          <p:cNvPr id="4" name="Footer Placeholder 3"/>
          <p:cNvSpPr>
            <a:spLocks noGrp="1"/>
          </p:cNvSpPr>
          <p:nvPr>
            <p:ph type="ftr" sz="quarter" idx="11"/>
          </p:nvPr>
        </p:nvSpPr>
        <p:spPr/>
        <p:txBody>
          <a:bodyPr/>
          <a:lstStyle/>
          <a:p>
            <a:pPr defTabSz="457200"/>
            <a:endParaRPr lang="en-US" dirty="0">
              <a:solidFill>
                <a:srgbClr val="2E2B21">
                  <a:lumMod val="90000"/>
                  <a:lumOff val="10000"/>
                </a:srgbClr>
              </a:solidFill>
            </a:endParaRPr>
          </a:p>
        </p:txBody>
      </p:sp>
      <p:sp>
        <p:nvSpPr>
          <p:cNvPr id="5" name="Slide Number Placeholder 4"/>
          <p:cNvSpPr>
            <a:spLocks noGrp="1"/>
          </p:cNvSpPr>
          <p:nvPr>
            <p:ph type="sldNum" sz="quarter" idx="12"/>
          </p:nvPr>
        </p:nvSpPr>
        <p:spPr/>
        <p:txBody>
          <a:bodyPr/>
          <a:lstStyle/>
          <a:p>
            <a:pPr defTabSz="457200"/>
            <a:fld id="{4FAB73BC-B049-4115-A692-8D63A059BFB8}" type="slidenum">
              <a:rPr lang="en-US" smtClean="0">
                <a:solidFill>
                  <a:srgbClr val="2E2B21">
                    <a:lumMod val="90000"/>
                    <a:lumOff val="10000"/>
                  </a:srgbClr>
                </a:solidFill>
              </a:rPr>
              <a:pPr defTabSz="457200"/>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4153123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96DFF08F-DC6B-4601-B491-B0F83F6DD2DA}" type="datetimeFigureOut">
              <a:rPr lang="en-US" smtClean="0">
                <a:solidFill>
                  <a:srgbClr val="2E2B21">
                    <a:lumMod val="90000"/>
                    <a:lumOff val="10000"/>
                  </a:srgbClr>
                </a:solidFill>
              </a:rPr>
              <a:pPr defTabSz="457200"/>
              <a:t>1/25/2018</a:t>
            </a:fld>
            <a:endParaRPr lang="en-US" dirty="0">
              <a:solidFill>
                <a:srgbClr val="2E2B21">
                  <a:lumMod val="90000"/>
                  <a:lumOff val="10000"/>
                </a:srgbClr>
              </a:solidFill>
            </a:endParaRPr>
          </a:p>
        </p:txBody>
      </p:sp>
      <p:sp>
        <p:nvSpPr>
          <p:cNvPr id="3" name="Footer Placeholder 2"/>
          <p:cNvSpPr>
            <a:spLocks noGrp="1"/>
          </p:cNvSpPr>
          <p:nvPr>
            <p:ph type="ftr" sz="quarter" idx="11"/>
          </p:nvPr>
        </p:nvSpPr>
        <p:spPr/>
        <p:txBody>
          <a:bodyPr/>
          <a:lstStyle/>
          <a:p>
            <a:pPr defTabSz="457200"/>
            <a:endParaRPr lang="en-US" dirty="0">
              <a:solidFill>
                <a:srgbClr val="2E2B21">
                  <a:lumMod val="90000"/>
                  <a:lumOff val="10000"/>
                </a:srgbClr>
              </a:solidFill>
            </a:endParaRPr>
          </a:p>
        </p:txBody>
      </p:sp>
      <p:sp>
        <p:nvSpPr>
          <p:cNvPr id="4" name="Slide Number Placeholder 3"/>
          <p:cNvSpPr>
            <a:spLocks noGrp="1"/>
          </p:cNvSpPr>
          <p:nvPr>
            <p:ph type="sldNum" sz="quarter" idx="12"/>
          </p:nvPr>
        </p:nvSpPr>
        <p:spPr/>
        <p:txBody>
          <a:bodyPr/>
          <a:lstStyle/>
          <a:p>
            <a:pPr defTabSz="457200"/>
            <a:fld id="{4FAB73BC-B049-4115-A692-8D63A059BFB8}" type="slidenum">
              <a:rPr lang="en-US" smtClean="0">
                <a:solidFill>
                  <a:srgbClr val="2E2B21">
                    <a:lumMod val="90000"/>
                    <a:lumOff val="10000"/>
                  </a:srgbClr>
                </a:solidFill>
              </a:rPr>
              <a:pPr defTabSz="457200"/>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2499224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fld id="{96DFF08F-DC6B-4601-B491-B0F83F6DD2DA}" type="datetimeFigureOut">
              <a:rPr lang="en-US" smtClean="0">
                <a:solidFill>
                  <a:srgbClr val="2E2B21">
                    <a:lumMod val="90000"/>
                    <a:lumOff val="10000"/>
                  </a:srgbClr>
                </a:solidFill>
              </a:rPr>
              <a:pPr defTabSz="457200"/>
              <a:t>1/25/2018</a:t>
            </a:fld>
            <a:endParaRPr lang="en-US" dirty="0">
              <a:solidFill>
                <a:srgbClr val="2E2B21">
                  <a:lumMod val="90000"/>
                  <a:lumOff val="10000"/>
                </a:srgbClr>
              </a:solidFill>
            </a:endParaRPr>
          </a:p>
        </p:txBody>
      </p:sp>
      <p:sp>
        <p:nvSpPr>
          <p:cNvPr id="6" name="Footer Placeholder 5"/>
          <p:cNvSpPr>
            <a:spLocks noGrp="1"/>
          </p:cNvSpPr>
          <p:nvPr>
            <p:ph type="ftr" sz="quarter" idx="11"/>
          </p:nvPr>
        </p:nvSpPr>
        <p:spPr/>
        <p:txBody>
          <a:bodyPr/>
          <a:lstStyle/>
          <a:p>
            <a:pPr defTabSz="457200"/>
            <a:endParaRPr lang="en-US" dirty="0">
              <a:solidFill>
                <a:srgbClr val="2E2B21">
                  <a:lumMod val="90000"/>
                  <a:lumOff val="10000"/>
                </a:srgbClr>
              </a:solidFill>
            </a:endParaRPr>
          </a:p>
        </p:txBody>
      </p:sp>
      <p:sp>
        <p:nvSpPr>
          <p:cNvPr id="7" name="Slide Number Placeholder 6"/>
          <p:cNvSpPr>
            <a:spLocks noGrp="1"/>
          </p:cNvSpPr>
          <p:nvPr>
            <p:ph type="sldNum" sz="quarter" idx="12"/>
          </p:nvPr>
        </p:nvSpPr>
        <p:spPr/>
        <p:txBody>
          <a:bodyPr/>
          <a:lstStyle/>
          <a:p>
            <a:pPr defTabSz="457200"/>
            <a:fld id="{4FAB73BC-B049-4115-A692-8D63A059BFB8}" type="slidenum">
              <a:rPr lang="en-US" smtClean="0">
                <a:solidFill>
                  <a:srgbClr val="2E2B21">
                    <a:lumMod val="90000"/>
                    <a:lumOff val="10000"/>
                  </a:srgbClr>
                </a:solidFill>
              </a:rPr>
              <a:pPr defTabSz="457200"/>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3772401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fld id="{C7616CA0-919D-4A49-9C8A-62FDFB3A5183}" type="datetimeFigureOut">
              <a:rPr lang="en-US" smtClean="0">
                <a:solidFill>
                  <a:srgbClr val="2E2B21">
                    <a:lumMod val="90000"/>
                    <a:lumOff val="10000"/>
                  </a:srgbClr>
                </a:solidFill>
              </a:rPr>
              <a:pPr defTabSz="457200"/>
              <a:t>1/25/2018</a:t>
            </a:fld>
            <a:endParaRPr lang="en-US" dirty="0">
              <a:solidFill>
                <a:srgbClr val="2E2B21">
                  <a:lumMod val="90000"/>
                  <a:lumOff val="10000"/>
                </a:srgbClr>
              </a:solidFill>
            </a:endParaRPr>
          </a:p>
        </p:txBody>
      </p:sp>
      <p:sp>
        <p:nvSpPr>
          <p:cNvPr id="6" name="Footer Placeholder 5"/>
          <p:cNvSpPr>
            <a:spLocks noGrp="1"/>
          </p:cNvSpPr>
          <p:nvPr>
            <p:ph type="ftr" sz="quarter" idx="11"/>
          </p:nvPr>
        </p:nvSpPr>
        <p:spPr/>
        <p:txBody>
          <a:bodyPr/>
          <a:lstStyle/>
          <a:p>
            <a:pPr defTabSz="457200"/>
            <a:endParaRPr lang="en-US" dirty="0">
              <a:solidFill>
                <a:srgbClr val="2E2B21">
                  <a:lumMod val="90000"/>
                  <a:lumOff val="10000"/>
                </a:srgbClr>
              </a:solidFill>
            </a:endParaRPr>
          </a:p>
        </p:txBody>
      </p:sp>
      <p:sp>
        <p:nvSpPr>
          <p:cNvPr id="7" name="Slide Number Placeholder 6"/>
          <p:cNvSpPr>
            <a:spLocks noGrp="1"/>
          </p:cNvSpPr>
          <p:nvPr>
            <p:ph type="sldNum" sz="quarter" idx="12"/>
          </p:nvPr>
        </p:nvSpPr>
        <p:spPr/>
        <p:txBody>
          <a:bodyPr/>
          <a:lstStyle/>
          <a:p>
            <a:pPr defTabSz="457200"/>
            <a:fld id="{867E5644-1E61-4311-A31E-84CB9C7AA8A9}" type="slidenum">
              <a:rPr lang="en-US" smtClean="0">
                <a:solidFill>
                  <a:srgbClr val="2E2B21">
                    <a:lumMod val="90000"/>
                    <a:lumOff val="10000"/>
                  </a:srgbClr>
                </a:solidFill>
              </a:rPr>
              <a:pPr defTabSz="457200"/>
              <a:t>‹#›</a:t>
            </a:fld>
            <a:endParaRPr lang="en-US" dirty="0">
              <a:solidFill>
                <a:srgbClr val="2E2B21">
                  <a:lumMod val="90000"/>
                  <a:lumOff val="10000"/>
                </a:srgbClr>
              </a:solidFill>
            </a:endParaRPr>
          </a:p>
        </p:txBody>
      </p:sp>
      <p:cxnSp>
        <p:nvCxnSpPr>
          <p:cNvPr id="9" name="Straight Connector 8"/>
          <p:cNvCxnSpPr/>
          <p:nvPr/>
        </p:nvCxnSpPr>
        <p:spPr>
          <a:xfrm flipV="1">
            <a:off x="8386843"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781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30"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31" y="6470704"/>
            <a:ext cx="2154143"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defTabSz="457200"/>
            <a:fld id="{96DFF08F-DC6B-4601-B491-B0F83F6DD2DA}" type="datetimeFigureOut">
              <a:rPr lang="en-US" smtClean="0">
                <a:solidFill>
                  <a:srgbClr val="2E2B21">
                    <a:lumMod val="90000"/>
                    <a:lumOff val="10000"/>
                  </a:srgbClr>
                </a:solidFill>
              </a:rPr>
              <a:pPr defTabSz="457200"/>
              <a:t>1/25/2018</a:t>
            </a:fld>
            <a:endParaRPr lang="en-US" dirty="0">
              <a:solidFill>
                <a:srgbClr val="2E2B21">
                  <a:lumMod val="90000"/>
                  <a:lumOff val="10000"/>
                </a:srgbClr>
              </a:solidFill>
            </a:endParaRPr>
          </a:p>
        </p:txBody>
      </p:sp>
      <p:sp>
        <p:nvSpPr>
          <p:cNvPr id="5" name="Footer Placeholder 4"/>
          <p:cNvSpPr>
            <a:spLocks noGrp="1"/>
          </p:cNvSpPr>
          <p:nvPr>
            <p:ph type="ftr" sz="quarter" idx="3"/>
          </p:nvPr>
        </p:nvSpPr>
        <p:spPr>
          <a:xfrm>
            <a:off x="4842933" y="6470704"/>
            <a:ext cx="5901459"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pPr defTabSz="457200"/>
            <a:endParaRPr lang="en-US" dirty="0">
              <a:solidFill>
                <a:srgbClr val="2E2B21">
                  <a:lumMod val="90000"/>
                  <a:lumOff val="10000"/>
                </a:srgb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defTabSz="457200"/>
            <a:fld id="{4FAB73BC-B049-4115-A692-8D63A059BFB8}" type="slidenum">
              <a:rPr lang="en-US" smtClean="0">
                <a:solidFill>
                  <a:srgbClr val="2E2B21">
                    <a:lumMod val="90000"/>
                    <a:lumOff val="10000"/>
                  </a:srgbClr>
                </a:solidFill>
              </a:rPr>
              <a:pPr defTabSz="457200"/>
              <a:t>‹#›</a:t>
            </a:fld>
            <a:endParaRPr lang="en-US" dirty="0">
              <a:solidFill>
                <a:srgbClr val="2E2B21">
                  <a:lumMod val="90000"/>
                  <a:lumOff val="10000"/>
                </a:srgbClr>
              </a:solidFill>
            </a:endParaRPr>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5799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30"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31" y="6470704"/>
            <a:ext cx="2154143"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defTabSz="457200"/>
            <a:fld id="{96DFF08F-DC6B-4601-B491-B0F83F6DD2DA}" type="datetimeFigureOut">
              <a:rPr lang="en-US" smtClean="0">
                <a:solidFill>
                  <a:srgbClr val="2E2B21">
                    <a:lumMod val="90000"/>
                    <a:lumOff val="10000"/>
                  </a:srgbClr>
                </a:solidFill>
              </a:rPr>
              <a:pPr defTabSz="457200"/>
              <a:t>1/25/2018</a:t>
            </a:fld>
            <a:endParaRPr lang="en-US" dirty="0">
              <a:solidFill>
                <a:srgbClr val="2E2B21">
                  <a:lumMod val="90000"/>
                  <a:lumOff val="10000"/>
                </a:srgbClr>
              </a:solidFill>
            </a:endParaRPr>
          </a:p>
        </p:txBody>
      </p:sp>
      <p:sp>
        <p:nvSpPr>
          <p:cNvPr id="5" name="Footer Placeholder 4"/>
          <p:cNvSpPr>
            <a:spLocks noGrp="1"/>
          </p:cNvSpPr>
          <p:nvPr>
            <p:ph type="ftr" sz="quarter" idx="3"/>
          </p:nvPr>
        </p:nvSpPr>
        <p:spPr>
          <a:xfrm>
            <a:off x="4842933" y="6470704"/>
            <a:ext cx="5901459"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pPr defTabSz="457200"/>
            <a:endParaRPr lang="en-US" dirty="0">
              <a:solidFill>
                <a:srgbClr val="2E2B21">
                  <a:lumMod val="90000"/>
                  <a:lumOff val="10000"/>
                </a:srgb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defTabSz="457200"/>
            <a:fld id="{4FAB73BC-B049-4115-A692-8D63A059BFB8}" type="slidenum">
              <a:rPr lang="en-US" smtClean="0">
                <a:solidFill>
                  <a:srgbClr val="2E2B21">
                    <a:lumMod val="90000"/>
                    <a:lumOff val="10000"/>
                  </a:srgbClr>
                </a:solidFill>
              </a:rPr>
              <a:pPr defTabSz="457200"/>
              <a:t>‹#›</a:t>
            </a:fld>
            <a:endParaRPr lang="en-US" dirty="0">
              <a:solidFill>
                <a:srgbClr val="2E2B21">
                  <a:lumMod val="90000"/>
                  <a:lumOff val="10000"/>
                </a:srgbClr>
              </a:solidFill>
            </a:endParaRPr>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43674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9"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30" y="6470704"/>
            <a:ext cx="2154143"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defTabSz="457200"/>
            <a:fld id="{96DFF08F-DC6B-4601-B491-B0F83F6DD2DA}" type="datetimeFigureOut">
              <a:rPr lang="en-US" smtClean="0">
                <a:solidFill>
                  <a:srgbClr val="2E2B21">
                    <a:lumMod val="90000"/>
                    <a:lumOff val="10000"/>
                  </a:srgbClr>
                </a:solidFill>
              </a:rPr>
              <a:pPr defTabSz="457200"/>
              <a:t>1/30/2018</a:t>
            </a:fld>
            <a:endParaRPr lang="en-US" dirty="0">
              <a:solidFill>
                <a:srgbClr val="2E2B21">
                  <a:lumMod val="90000"/>
                  <a:lumOff val="10000"/>
                </a:srgbClr>
              </a:solidFill>
            </a:endParaRPr>
          </a:p>
        </p:txBody>
      </p:sp>
      <p:sp>
        <p:nvSpPr>
          <p:cNvPr id="5" name="Footer Placeholder 4"/>
          <p:cNvSpPr>
            <a:spLocks noGrp="1"/>
          </p:cNvSpPr>
          <p:nvPr>
            <p:ph type="ftr" sz="quarter" idx="3"/>
          </p:nvPr>
        </p:nvSpPr>
        <p:spPr>
          <a:xfrm>
            <a:off x="4842933" y="6470704"/>
            <a:ext cx="5901459"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pPr defTabSz="457200"/>
            <a:endParaRPr lang="en-US" dirty="0">
              <a:solidFill>
                <a:srgbClr val="2E2B21">
                  <a:lumMod val="90000"/>
                  <a:lumOff val="10000"/>
                </a:srgb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defTabSz="457200"/>
            <a:fld id="{4FAB73BC-B049-4115-A692-8D63A059BFB8}" type="slidenum">
              <a:rPr lang="en-US" smtClean="0">
                <a:solidFill>
                  <a:srgbClr val="2E2B21">
                    <a:lumMod val="90000"/>
                    <a:lumOff val="10000"/>
                  </a:srgbClr>
                </a:solidFill>
              </a:rPr>
              <a:pPr defTabSz="457200"/>
              <a:t>‹#›</a:t>
            </a:fld>
            <a:endParaRPr lang="en-US" dirty="0">
              <a:solidFill>
                <a:srgbClr val="2E2B21">
                  <a:lumMod val="90000"/>
                  <a:lumOff val="10000"/>
                </a:srgbClr>
              </a:solidFill>
            </a:endParaRPr>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51350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hyperlink" Target="mailto:dwinters@fisherie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7016" y="4585748"/>
            <a:ext cx="8425543" cy="2272253"/>
          </a:xfrm>
        </p:spPr>
        <p:txBody>
          <a:bodyPr>
            <a:normAutofit/>
          </a:bodyPr>
          <a:lstStyle/>
          <a:p>
            <a:pPr algn="l"/>
            <a:r>
              <a:rPr lang="en-US" sz="3200" dirty="0" smtClean="0">
                <a:solidFill>
                  <a:srgbClr val="002060"/>
                </a:solidFill>
              </a:rPr>
              <a:t>Support the recovering </a:t>
            </a:r>
            <a:r>
              <a:rPr lang="en-US" sz="3200" dirty="0">
                <a:solidFill>
                  <a:srgbClr val="002060"/>
                </a:solidFill>
              </a:rPr>
              <a:t>America’s wildlife act</a:t>
            </a:r>
            <a:endParaRPr lang="en-US" sz="3200" dirty="0">
              <a:solidFill>
                <a:srgbClr val="002060"/>
              </a:solidFill>
            </a:endParaRPr>
          </a:p>
        </p:txBody>
      </p:sp>
      <p:pic>
        <p:nvPicPr>
          <p:cNvPr id="7" name="Picture 6"/>
          <p:cNvPicPr>
            <a:picLocks noChangeAspect="1"/>
          </p:cNvPicPr>
          <p:nvPr/>
        </p:nvPicPr>
        <p:blipFill>
          <a:blip r:embed="rId3"/>
          <a:stretch>
            <a:fillRect/>
          </a:stretch>
        </p:blipFill>
        <p:spPr>
          <a:xfrm>
            <a:off x="3124390" y="813692"/>
            <a:ext cx="5681964" cy="2853175"/>
          </a:xfrm>
          <a:prstGeom prst="rect">
            <a:avLst/>
          </a:prstGeom>
        </p:spPr>
      </p:pic>
      <p:sp>
        <p:nvSpPr>
          <p:cNvPr id="8" name="Rectangle 7"/>
          <p:cNvSpPr/>
          <p:nvPr/>
        </p:nvSpPr>
        <p:spPr>
          <a:xfrm>
            <a:off x="8806354" y="5225787"/>
            <a:ext cx="2987040" cy="923330"/>
          </a:xfrm>
          <a:prstGeom prst="rect">
            <a:avLst/>
          </a:prstGeom>
        </p:spPr>
        <p:txBody>
          <a:bodyPr wrap="square">
            <a:spAutoFit/>
          </a:bodyPr>
          <a:lstStyle/>
          <a:p>
            <a:pPr lvl="0" defTabSz="457200">
              <a:buClr>
                <a:srgbClr val="002060"/>
              </a:buClr>
            </a:pPr>
            <a:r>
              <a:rPr lang="en-US" dirty="0">
                <a:solidFill>
                  <a:srgbClr val="002060"/>
                </a:solidFill>
                <a:latin typeface="Tw Cen MT Condensed"/>
              </a:rPr>
              <a:t>Drue Winters, AFS Policy Director</a:t>
            </a:r>
          </a:p>
          <a:p>
            <a:pPr lvl="0" defTabSz="457200">
              <a:buClr>
                <a:srgbClr val="002060"/>
              </a:buClr>
            </a:pPr>
            <a:r>
              <a:rPr lang="en-US" dirty="0">
                <a:solidFill>
                  <a:srgbClr val="002060"/>
                </a:solidFill>
                <a:latin typeface="Tw Cen MT Condensed"/>
                <a:hlinkClick r:id="rId4"/>
              </a:rPr>
              <a:t>dwinters@fisheries.org</a:t>
            </a:r>
            <a:endParaRPr lang="en-US" dirty="0">
              <a:solidFill>
                <a:srgbClr val="002060"/>
              </a:solidFill>
              <a:latin typeface="Tw Cen MT Condensed"/>
            </a:endParaRPr>
          </a:p>
          <a:p>
            <a:pPr lvl="0" defTabSz="457200">
              <a:buClr>
                <a:srgbClr val="002060"/>
              </a:buClr>
            </a:pPr>
            <a:r>
              <a:rPr lang="en-US" dirty="0">
                <a:solidFill>
                  <a:srgbClr val="002060"/>
                </a:solidFill>
                <a:latin typeface="Tw Cen MT Condensed"/>
              </a:rPr>
              <a:t>301-897-8616 x202 </a:t>
            </a:r>
          </a:p>
        </p:txBody>
      </p:sp>
    </p:spTree>
    <p:extLst>
      <p:ext uri="{BB962C8B-B14F-4D97-AF65-F5344CB8AC3E}">
        <p14:creationId xmlns:p14="http://schemas.microsoft.com/office/powerpoint/2010/main" val="3432868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819150"/>
            <a:ext cx="8429824" cy="912374"/>
          </a:xfrm>
          <a:solidFill>
            <a:schemeClr val="accent2"/>
          </a:solidFill>
        </p:spPr>
        <p:txBody>
          <a:bodyPr>
            <a:normAutofit/>
          </a:bodyPr>
          <a:lstStyle/>
          <a:p>
            <a:r>
              <a:rPr lang="en-US" dirty="0" smtClean="0">
                <a:solidFill>
                  <a:srgbClr val="002060"/>
                </a:solidFill>
              </a:rPr>
              <a:t>Recovering America’s Wildlife Act</a:t>
            </a:r>
            <a:endParaRPr lang="en-US" dirty="0">
              <a:solidFill>
                <a:srgbClr val="002060"/>
              </a:solidFill>
            </a:endParaRPr>
          </a:p>
        </p:txBody>
      </p:sp>
      <p:sp>
        <p:nvSpPr>
          <p:cNvPr id="3" name="Content Placeholder 2"/>
          <p:cNvSpPr>
            <a:spLocks noGrp="1"/>
          </p:cNvSpPr>
          <p:nvPr>
            <p:ph idx="1"/>
          </p:nvPr>
        </p:nvSpPr>
        <p:spPr>
          <a:xfrm>
            <a:off x="2292095" y="1871906"/>
            <a:ext cx="8072568" cy="4604051"/>
          </a:xfrm>
        </p:spPr>
        <p:txBody>
          <a:bodyPr>
            <a:normAutofit/>
          </a:bodyPr>
          <a:lstStyle/>
          <a:p>
            <a:pPr marL="0" indent="0">
              <a:buNone/>
            </a:pPr>
            <a:endParaRPr lang="en-US" sz="2500" dirty="0">
              <a:solidFill>
                <a:srgbClr val="222222"/>
              </a:solidFill>
              <a:cs typeface="Calibri" panose="020F0502020204030204" pitchFamily="34" charset="0"/>
            </a:endParaRPr>
          </a:p>
          <a:p>
            <a:pPr>
              <a:buFont typeface="Arial" panose="020B0604020202020204" pitchFamily="34" charset="0"/>
              <a:buChar char="•"/>
            </a:pPr>
            <a:endParaRPr lang="en-US" sz="2500" dirty="0"/>
          </a:p>
          <a:p>
            <a:endParaRPr lang="en-US" dirty="0"/>
          </a:p>
        </p:txBody>
      </p:sp>
      <p:sp>
        <p:nvSpPr>
          <p:cNvPr id="5" name="Content Placeholder 2"/>
          <p:cNvSpPr txBox="1">
            <a:spLocks/>
          </p:cNvSpPr>
          <p:nvPr/>
        </p:nvSpPr>
        <p:spPr>
          <a:xfrm>
            <a:off x="910970" y="1871906"/>
            <a:ext cx="4908805" cy="4391125"/>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a:spcAft>
                <a:spcPts val="0"/>
              </a:spcAft>
              <a:buClr>
                <a:srgbClr val="002060"/>
              </a:buClr>
              <a:buFont typeface="Arial" panose="020B0604020202020204" pitchFamily="34" charset="0"/>
              <a:buChar char="•"/>
            </a:pPr>
            <a:r>
              <a:rPr lang="en-US" sz="3600" dirty="0">
                <a:solidFill>
                  <a:srgbClr val="002060"/>
                </a:solidFill>
                <a:latin typeface="Tw Cen MT Condensed"/>
              </a:rPr>
              <a:t> </a:t>
            </a:r>
            <a:r>
              <a:rPr lang="en-US" sz="3600" dirty="0">
                <a:solidFill>
                  <a:srgbClr val="002060"/>
                </a:solidFill>
                <a:latin typeface="Tw Cen MT Condensed"/>
              </a:rPr>
              <a:t>B</a:t>
            </a:r>
            <a:r>
              <a:rPr lang="en-US" sz="3600" dirty="0">
                <a:solidFill>
                  <a:srgbClr val="002060"/>
                </a:solidFill>
                <a:latin typeface="Tw Cen MT Condensed"/>
              </a:rPr>
              <a:t>ackground on Recovering America’s Wildlife Act</a:t>
            </a:r>
          </a:p>
          <a:p>
            <a:pPr>
              <a:spcAft>
                <a:spcPts val="0"/>
              </a:spcAft>
              <a:buClr>
                <a:srgbClr val="002060"/>
              </a:buClr>
              <a:buFont typeface="Arial" panose="020B0604020202020204" pitchFamily="34" charset="0"/>
              <a:buChar char="•"/>
            </a:pPr>
            <a:r>
              <a:rPr lang="en-US" sz="3600" dirty="0">
                <a:solidFill>
                  <a:srgbClr val="002060"/>
                </a:solidFill>
                <a:latin typeface="Tw Cen MT Condensed"/>
              </a:rPr>
              <a:t> P</a:t>
            </a:r>
            <a:r>
              <a:rPr lang="en-US" sz="3600" dirty="0">
                <a:solidFill>
                  <a:srgbClr val="002060"/>
                </a:solidFill>
                <a:latin typeface="Tw Cen MT Condensed"/>
              </a:rPr>
              <a:t>roactive conservation is critical for fish and wildlife</a:t>
            </a:r>
          </a:p>
          <a:p>
            <a:pPr>
              <a:spcAft>
                <a:spcPts val="0"/>
              </a:spcAft>
              <a:buClr>
                <a:srgbClr val="002060"/>
              </a:buClr>
              <a:buFont typeface="Arial" panose="020B0604020202020204" pitchFamily="34" charset="0"/>
              <a:buChar char="•"/>
            </a:pPr>
            <a:r>
              <a:rPr lang="en-US" sz="3600" dirty="0">
                <a:solidFill>
                  <a:srgbClr val="002060"/>
                </a:solidFill>
                <a:latin typeface="Tw Cen MT Condensed"/>
              </a:rPr>
              <a:t> Benefits to natural resource professionals</a:t>
            </a:r>
          </a:p>
          <a:p>
            <a:pPr>
              <a:spcAft>
                <a:spcPts val="0"/>
              </a:spcAft>
              <a:buClr>
                <a:srgbClr val="002060"/>
              </a:buClr>
              <a:buFont typeface="Arial" panose="020B0604020202020204" pitchFamily="34" charset="0"/>
              <a:buChar char="•"/>
            </a:pPr>
            <a:endParaRPr lang="en-US" sz="3600" dirty="0">
              <a:solidFill>
                <a:srgbClr val="2E2B21"/>
              </a:solidFill>
              <a:latin typeface="Tw Cen MT Condensed"/>
            </a:endParaRPr>
          </a:p>
          <a:p>
            <a:pPr>
              <a:buClr>
                <a:srgbClr val="9CBEBD"/>
              </a:buClr>
            </a:pPr>
            <a:endParaRPr lang="en-US" sz="3600" dirty="0">
              <a:solidFill>
                <a:srgbClr val="2E2B21"/>
              </a:solidFill>
              <a:latin typeface="Tw Cen MT Condensed"/>
            </a:endParaRPr>
          </a:p>
        </p:txBody>
      </p:sp>
      <p:pic>
        <p:nvPicPr>
          <p:cNvPr id="6" name="Picture 5"/>
          <p:cNvPicPr>
            <a:picLocks noChangeAspect="1"/>
          </p:cNvPicPr>
          <p:nvPr/>
        </p:nvPicPr>
        <p:blipFill>
          <a:blip r:embed="rId3"/>
          <a:stretch>
            <a:fillRect/>
          </a:stretch>
        </p:blipFill>
        <p:spPr>
          <a:xfrm>
            <a:off x="9541342" y="819150"/>
            <a:ext cx="938865" cy="847417"/>
          </a:xfrm>
          <a:prstGeom prst="rect">
            <a:avLst/>
          </a:prstGeom>
        </p:spPr>
      </p:pic>
      <p:pic>
        <p:nvPicPr>
          <p:cNvPr id="7" name="Picture 6"/>
          <p:cNvPicPr>
            <a:picLocks noChangeAspect="1"/>
          </p:cNvPicPr>
          <p:nvPr/>
        </p:nvPicPr>
        <p:blipFill>
          <a:blip r:embed="rId4"/>
          <a:stretch>
            <a:fillRect/>
          </a:stretch>
        </p:blipFill>
        <p:spPr>
          <a:xfrm>
            <a:off x="6126830" y="2059674"/>
            <a:ext cx="5291787" cy="3133616"/>
          </a:xfrm>
          <a:prstGeom prst="rect">
            <a:avLst/>
          </a:prstGeom>
        </p:spPr>
      </p:pic>
    </p:spTree>
    <p:extLst>
      <p:ext uri="{BB962C8B-B14F-4D97-AF65-F5344CB8AC3E}">
        <p14:creationId xmlns:p14="http://schemas.microsoft.com/office/powerpoint/2010/main" val="1005074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9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19175" y="751053"/>
            <a:ext cx="8632825" cy="997125"/>
          </a:xfrm>
          <a:solidFill>
            <a:schemeClr val="accent2"/>
          </a:solidFill>
        </p:spPr>
        <p:txBody>
          <a:bodyPr>
            <a:normAutofit/>
          </a:bodyPr>
          <a:lstStyle/>
          <a:p>
            <a:r>
              <a:rPr lang="en-US" dirty="0" smtClean="0">
                <a:solidFill>
                  <a:srgbClr val="002060"/>
                </a:solidFill>
              </a:rPr>
              <a:t>AFS support is critical</a:t>
            </a:r>
            <a:endParaRPr lang="en-US" dirty="0">
              <a:solidFill>
                <a:srgbClr val="00206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8054" y="899637"/>
            <a:ext cx="939946" cy="848538"/>
          </a:xfrm>
          <a:prstGeom prst="rect">
            <a:avLst/>
          </a:prstGeom>
        </p:spPr>
      </p:pic>
      <p:sp>
        <p:nvSpPr>
          <p:cNvPr id="8" name="Rectangle 7"/>
          <p:cNvSpPr/>
          <p:nvPr/>
        </p:nvSpPr>
        <p:spPr>
          <a:xfrm>
            <a:off x="819151" y="1933575"/>
            <a:ext cx="9426156" cy="3093154"/>
          </a:xfrm>
          <a:prstGeom prst="rect">
            <a:avLst/>
          </a:prstGeom>
        </p:spPr>
        <p:txBody>
          <a:bodyPr wrap="square">
            <a:spAutoFit/>
          </a:bodyPr>
          <a:lstStyle/>
          <a:p>
            <a:pPr defTabSz="457200">
              <a:buClr>
                <a:srgbClr val="002060"/>
              </a:buClr>
              <a:buFont typeface="Arial" panose="020B0604020202020204" pitchFamily="34" charset="0"/>
              <a:buChar char="•"/>
            </a:pPr>
            <a:r>
              <a:rPr lang="en-US" sz="3900" dirty="0">
                <a:solidFill>
                  <a:srgbClr val="002060"/>
                </a:solidFill>
                <a:latin typeface="Tw Cen MT Condensed"/>
              </a:rPr>
              <a:t> </a:t>
            </a:r>
            <a:r>
              <a:rPr lang="en-US" sz="3900" dirty="0" smtClean="0">
                <a:solidFill>
                  <a:srgbClr val="002060"/>
                </a:solidFill>
                <a:latin typeface="Tw Cen MT Condensed"/>
              </a:rPr>
              <a:t>	Commit </a:t>
            </a:r>
            <a:r>
              <a:rPr lang="en-US" sz="3900" dirty="0">
                <a:solidFill>
                  <a:srgbClr val="002060"/>
                </a:solidFill>
                <a:latin typeface="Tw Cen MT Condensed"/>
              </a:rPr>
              <a:t>to s</a:t>
            </a:r>
            <a:r>
              <a:rPr lang="en-US" sz="3900" dirty="0" smtClean="0">
                <a:solidFill>
                  <a:srgbClr val="002060"/>
                </a:solidFill>
                <a:latin typeface="Tw Cen MT Condensed"/>
              </a:rPr>
              <a:t>upport this effort </a:t>
            </a:r>
          </a:p>
          <a:p>
            <a:pPr defTabSz="457200">
              <a:buClr>
                <a:srgbClr val="002060"/>
              </a:buClr>
              <a:buFont typeface="Arial" panose="020B0604020202020204" pitchFamily="34" charset="0"/>
              <a:buChar char="•"/>
            </a:pPr>
            <a:r>
              <a:rPr lang="en-US" sz="3900" dirty="0">
                <a:solidFill>
                  <a:srgbClr val="002060"/>
                </a:solidFill>
                <a:latin typeface="Tw Cen MT Condensed"/>
              </a:rPr>
              <a:t> </a:t>
            </a:r>
            <a:r>
              <a:rPr lang="en-US" sz="3900" dirty="0" smtClean="0">
                <a:solidFill>
                  <a:srgbClr val="002060"/>
                </a:solidFill>
                <a:latin typeface="Tw Cen MT Condensed"/>
              </a:rPr>
              <a:t>	Establish </a:t>
            </a:r>
            <a:r>
              <a:rPr lang="en-US" sz="3900" dirty="0">
                <a:solidFill>
                  <a:srgbClr val="002060"/>
                </a:solidFill>
                <a:latin typeface="Tw Cen MT Condensed"/>
              </a:rPr>
              <a:t>Chapter Lead </a:t>
            </a:r>
          </a:p>
          <a:p>
            <a:pPr defTabSz="457200">
              <a:buClr>
                <a:srgbClr val="002060"/>
              </a:buClr>
              <a:buFont typeface="Arial" panose="020B0604020202020204" pitchFamily="34" charset="0"/>
              <a:buChar char="•"/>
            </a:pPr>
            <a:r>
              <a:rPr lang="en-US" sz="3900" dirty="0">
                <a:solidFill>
                  <a:srgbClr val="002060"/>
                </a:solidFill>
                <a:latin typeface="Tw Cen MT Condensed"/>
              </a:rPr>
              <a:t> </a:t>
            </a:r>
            <a:r>
              <a:rPr lang="en-US" sz="3900" dirty="0" smtClean="0">
                <a:solidFill>
                  <a:srgbClr val="002060"/>
                </a:solidFill>
                <a:latin typeface="Tw Cen MT Condensed"/>
              </a:rPr>
              <a:t>	Conduct outreach to build support in Congress</a:t>
            </a:r>
            <a:endParaRPr lang="en-US" sz="3900" dirty="0">
              <a:solidFill>
                <a:srgbClr val="002060"/>
              </a:solidFill>
              <a:latin typeface="Tw Cen MT Condensed"/>
            </a:endParaRPr>
          </a:p>
          <a:p>
            <a:pPr defTabSz="457200">
              <a:buClr>
                <a:srgbClr val="002060"/>
              </a:buClr>
              <a:buFont typeface="Arial" panose="020B0604020202020204" pitchFamily="34" charset="0"/>
              <a:buChar char="•"/>
            </a:pPr>
            <a:r>
              <a:rPr lang="en-US" sz="3900" dirty="0" smtClean="0">
                <a:solidFill>
                  <a:srgbClr val="002060"/>
                </a:solidFill>
                <a:latin typeface="Tw Cen MT Condensed"/>
              </a:rPr>
              <a:t> 	Connect </a:t>
            </a:r>
            <a:r>
              <a:rPr lang="en-US" sz="3900" dirty="0">
                <a:solidFill>
                  <a:srgbClr val="002060"/>
                </a:solidFill>
                <a:latin typeface="Tw Cen MT Condensed"/>
              </a:rPr>
              <a:t>with The Wildlife Society, National Wildlife </a:t>
            </a:r>
            <a:r>
              <a:rPr lang="en-US" sz="3900" dirty="0" smtClean="0">
                <a:solidFill>
                  <a:srgbClr val="002060"/>
                </a:solidFill>
                <a:latin typeface="Tw Cen MT Condensed"/>
              </a:rPr>
              <a:t>	Federation </a:t>
            </a:r>
            <a:r>
              <a:rPr lang="en-US" sz="3900" dirty="0">
                <a:solidFill>
                  <a:srgbClr val="002060"/>
                </a:solidFill>
                <a:latin typeface="Tw Cen MT Condensed"/>
              </a:rPr>
              <a:t>and State </a:t>
            </a:r>
            <a:r>
              <a:rPr lang="en-US" sz="3900" dirty="0" smtClean="0">
                <a:solidFill>
                  <a:srgbClr val="002060"/>
                </a:solidFill>
                <a:latin typeface="Tw Cen MT Condensed"/>
              </a:rPr>
              <a:t>Agencies to educate about the need</a:t>
            </a:r>
            <a:endParaRPr lang="en-US" sz="3900" dirty="0">
              <a:solidFill>
                <a:srgbClr val="002060"/>
              </a:solidFill>
              <a:latin typeface="Tw Cen MT Condensed"/>
            </a:endParaRPr>
          </a:p>
        </p:txBody>
      </p:sp>
    </p:spTree>
    <p:extLst>
      <p:ext uri="{BB962C8B-B14F-4D97-AF65-F5344CB8AC3E}">
        <p14:creationId xmlns:p14="http://schemas.microsoft.com/office/powerpoint/2010/main" val="605009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825" y="758759"/>
            <a:ext cx="8548601" cy="1123909"/>
          </a:xfrm>
          <a:solidFill>
            <a:schemeClr val="accent2"/>
          </a:solidFill>
        </p:spPr>
        <p:txBody>
          <a:bodyPr>
            <a:normAutofit/>
          </a:bodyPr>
          <a:lstStyle/>
          <a:p>
            <a:r>
              <a:rPr lang="en-US" dirty="0" smtClean="0"/>
              <a:t> </a:t>
            </a:r>
            <a:r>
              <a:rPr lang="en-US" dirty="0" smtClean="0">
                <a:solidFill>
                  <a:srgbClr val="002060"/>
                </a:solidFill>
              </a:rPr>
              <a:t>recovering America’s wildlife act</a:t>
            </a:r>
            <a:endParaRPr lang="en-US" dirty="0">
              <a:solidFill>
                <a:srgbClr val="00206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0031" y="879188"/>
            <a:ext cx="939946" cy="848538"/>
          </a:xfrm>
          <a:prstGeom prst="rect">
            <a:avLst/>
          </a:prstGeom>
        </p:spPr>
      </p:pic>
      <p:sp>
        <p:nvSpPr>
          <p:cNvPr id="7" name="Rectangle 6"/>
          <p:cNvSpPr/>
          <p:nvPr/>
        </p:nvSpPr>
        <p:spPr>
          <a:xfrm>
            <a:off x="507000" y="2081274"/>
            <a:ext cx="11510829" cy="4893647"/>
          </a:xfrm>
          <a:prstGeom prst="rect">
            <a:avLst/>
          </a:prstGeom>
        </p:spPr>
        <p:txBody>
          <a:bodyPr wrap="square">
            <a:spAutoFit/>
          </a:bodyPr>
          <a:lstStyle/>
          <a:p>
            <a:pPr lvl="1" defTabSz="457200">
              <a:buClr>
                <a:srgbClr val="002060"/>
              </a:buClr>
              <a:buFont typeface="Arial" panose="020B0604020202020204" pitchFamily="34" charset="0"/>
              <a:buChar char="•"/>
              <a:defRPr/>
            </a:pPr>
            <a:r>
              <a:rPr lang="en-US" sz="3900" dirty="0" smtClean="0">
                <a:solidFill>
                  <a:srgbClr val="002060"/>
                </a:solidFill>
                <a:latin typeface="Tw Cen MT Condensed"/>
              </a:rPr>
              <a:t>Call </a:t>
            </a:r>
            <a:r>
              <a:rPr lang="en-US" sz="3900" dirty="0">
                <a:solidFill>
                  <a:srgbClr val="002060"/>
                </a:solidFill>
                <a:latin typeface="Tw Cen MT Condensed"/>
              </a:rPr>
              <a:t>members of House </a:t>
            </a:r>
            <a:r>
              <a:rPr lang="en-US" sz="3900" dirty="0" smtClean="0">
                <a:solidFill>
                  <a:srgbClr val="002060"/>
                </a:solidFill>
                <a:latin typeface="Tw Cen MT Condensed"/>
              </a:rPr>
              <a:t>of Representatives in your state</a:t>
            </a:r>
          </a:p>
          <a:p>
            <a:pPr lvl="1" defTabSz="457200">
              <a:buClr>
                <a:srgbClr val="002060"/>
              </a:buClr>
              <a:buFont typeface="Arial" panose="020B0604020202020204" pitchFamily="34" charset="0"/>
              <a:buChar char="•"/>
              <a:defRPr/>
            </a:pPr>
            <a:r>
              <a:rPr lang="en-US" sz="3900" dirty="0">
                <a:solidFill>
                  <a:srgbClr val="002060"/>
                </a:solidFill>
                <a:latin typeface="Tw Cen MT Condensed"/>
              </a:rPr>
              <a:t> </a:t>
            </a:r>
            <a:r>
              <a:rPr lang="en-US" sz="3900" dirty="0" smtClean="0">
                <a:solidFill>
                  <a:srgbClr val="002060"/>
                </a:solidFill>
                <a:latin typeface="Tw Cen MT Condensed"/>
              </a:rPr>
              <a:t>Sign </a:t>
            </a:r>
            <a:r>
              <a:rPr lang="en-US" sz="3900" dirty="0">
                <a:solidFill>
                  <a:srgbClr val="002060"/>
                </a:solidFill>
                <a:latin typeface="Tw Cen MT Condensed"/>
              </a:rPr>
              <a:t>a letter of support</a:t>
            </a:r>
          </a:p>
          <a:p>
            <a:pPr lvl="1" defTabSz="457200">
              <a:buClr>
                <a:srgbClr val="002060"/>
              </a:buClr>
              <a:buFont typeface="Arial" panose="020B0604020202020204" pitchFamily="34" charset="0"/>
              <a:buChar char="•"/>
              <a:defRPr/>
            </a:pPr>
            <a:r>
              <a:rPr lang="en-US" sz="3900" dirty="0" smtClean="0">
                <a:solidFill>
                  <a:srgbClr val="002060"/>
                </a:solidFill>
                <a:latin typeface="Tw Cen MT Condensed"/>
              </a:rPr>
              <a:t> Use </a:t>
            </a:r>
            <a:r>
              <a:rPr lang="en-US" sz="3900" dirty="0">
                <a:solidFill>
                  <a:srgbClr val="002060"/>
                </a:solidFill>
                <a:latin typeface="Tw Cen MT Condensed"/>
              </a:rPr>
              <a:t>communications channels including social media to raise awareness</a:t>
            </a:r>
          </a:p>
          <a:p>
            <a:pPr lvl="1" defTabSz="457200">
              <a:buClr>
                <a:srgbClr val="002060"/>
              </a:buClr>
              <a:buFont typeface="Arial" panose="020B0604020202020204" pitchFamily="34" charset="0"/>
              <a:buChar char="•"/>
              <a:defRPr/>
            </a:pPr>
            <a:r>
              <a:rPr lang="en-US" sz="3900" dirty="0" smtClean="0">
                <a:solidFill>
                  <a:srgbClr val="002060"/>
                </a:solidFill>
                <a:latin typeface="Tw Cen MT Condensed"/>
              </a:rPr>
              <a:t> Send </a:t>
            </a:r>
            <a:r>
              <a:rPr lang="en-US" sz="3900" dirty="0">
                <a:solidFill>
                  <a:srgbClr val="002060"/>
                </a:solidFill>
                <a:latin typeface="Tw Cen MT Condensed"/>
              </a:rPr>
              <a:t>a letter to the editor </a:t>
            </a:r>
            <a:r>
              <a:rPr lang="en-US" sz="3900" dirty="0" smtClean="0">
                <a:solidFill>
                  <a:srgbClr val="002060"/>
                </a:solidFill>
                <a:latin typeface="Tw Cen MT Condensed"/>
              </a:rPr>
              <a:t>of a newspaper in </a:t>
            </a:r>
            <a:r>
              <a:rPr lang="en-US" sz="3900" dirty="0">
                <a:solidFill>
                  <a:srgbClr val="002060"/>
                </a:solidFill>
                <a:latin typeface="Tw Cen MT Condensed"/>
              </a:rPr>
              <a:t>your area </a:t>
            </a:r>
          </a:p>
          <a:p>
            <a:pPr lvl="1" defTabSz="457200">
              <a:buClr>
                <a:srgbClr val="002060"/>
              </a:buClr>
              <a:buFont typeface="Arial" panose="020B0604020202020204" pitchFamily="34" charset="0"/>
              <a:buChar char="•"/>
              <a:defRPr/>
            </a:pPr>
            <a:r>
              <a:rPr lang="en-US" sz="3900" dirty="0" smtClean="0">
                <a:solidFill>
                  <a:srgbClr val="002060"/>
                </a:solidFill>
                <a:latin typeface="Tw Cen MT Condensed"/>
              </a:rPr>
              <a:t> In </a:t>
            </a:r>
            <a:r>
              <a:rPr lang="en-US" sz="3900" dirty="0">
                <a:solidFill>
                  <a:srgbClr val="002060"/>
                </a:solidFill>
                <a:latin typeface="Tw Cen MT Condensed"/>
              </a:rPr>
              <a:t>district meetings with members of </a:t>
            </a:r>
            <a:r>
              <a:rPr lang="en-US" sz="3900" dirty="0" smtClean="0">
                <a:solidFill>
                  <a:srgbClr val="002060"/>
                </a:solidFill>
                <a:latin typeface="Tw Cen MT Condensed"/>
              </a:rPr>
              <a:t>Congress</a:t>
            </a:r>
          </a:p>
          <a:p>
            <a:pPr lvl="1" defTabSz="457200">
              <a:buClr>
                <a:srgbClr val="002060"/>
              </a:buClr>
              <a:buFont typeface="Arial" panose="020B0604020202020204" pitchFamily="34" charset="0"/>
              <a:buChar char="•"/>
              <a:defRPr/>
            </a:pPr>
            <a:r>
              <a:rPr lang="en-US" sz="3900" dirty="0">
                <a:solidFill>
                  <a:srgbClr val="002060"/>
                </a:solidFill>
                <a:latin typeface="Tw Cen MT Condensed"/>
              </a:rPr>
              <a:t> </a:t>
            </a:r>
            <a:r>
              <a:rPr lang="en-US" sz="3900" dirty="0" smtClean="0">
                <a:solidFill>
                  <a:srgbClr val="002060"/>
                </a:solidFill>
                <a:latin typeface="Tw Cen MT Condensed"/>
              </a:rPr>
              <a:t>Take a member of Congress of a field visit </a:t>
            </a:r>
            <a:r>
              <a:rPr lang="en-US" sz="3900" dirty="0">
                <a:solidFill>
                  <a:srgbClr val="002060"/>
                </a:solidFill>
                <a:latin typeface="Tw Cen MT Condensed"/>
              </a:rPr>
              <a:t>with TWS, NWF or state </a:t>
            </a:r>
            <a:r>
              <a:rPr lang="en-US" sz="3900" dirty="0" smtClean="0">
                <a:solidFill>
                  <a:srgbClr val="002060"/>
                </a:solidFill>
                <a:latin typeface="Tw Cen MT Condensed"/>
              </a:rPr>
              <a:t>fish     and wildlife agency</a:t>
            </a:r>
            <a:endParaRPr lang="en-US" sz="3900" dirty="0">
              <a:solidFill>
                <a:srgbClr val="002060"/>
              </a:solidFill>
              <a:latin typeface="Tw Cen MT Condensed"/>
            </a:endParaRPr>
          </a:p>
          <a:p>
            <a:pPr lvl="1" defTabSz="457200">
              <a:buClr>
                <a:srgbClr val="002060"/>
              </a:buClr>
              <a:buFont typeface="Arial" panose="020B0604020202020204" pitchFamily="34" charset="0"/>
              <a:buChar char="•"/>
              <a:defRPr/>
            </a:pPr>
            <a:endParaRPr lang="en-US" sz="3900" dirty="0">
              <a:solidFill>
                <a:srgbClr val="002060"/>
              </a:solidFill>
              <a:latin typeface="Tw Cen MT Condensed"/>
            </a:endParaRPr>
          </a:p>
        </p:txBody>
      </p:sp>
    </p:spTree>
    <p:extLst>
      <p:ext uri="{BB962C8B-B14F-4D97-AF65-F5344CB8AC3E}">
        <p14:creationId xmlns:p14="http://schemas.microsoft.com/office/powerpoint/2010/main" val="2120514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9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19175" y="751053"/>
            <a:ext cx="8632825" cy="997125"/>
          </a:xfrm>
          <a:solidFill>
            <a:schemeClr val="accent2"/>
          </a:solidFill>
        </p:spPr>
        <p:txBody>
          <a:bodyPr>
            <a:normAutofit/>
          </a:bodyPr>
          <a:lstStyle/>
          <a:p>
            <a:r>
              <a:rPr lang="en-US" dirty="0" smtClean="0">
                <a:solidFill>
                  <a:srgbClr val="002060"/>
                </a:solidFill>
              </a:rPr>
              <a:t>Learn more! </a:t>
            </a:r>
            <a:endParaRPr lang="en-US" dirty="0">
              <a:solidFill>
                <a:srgbClr val="00206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8054" y="899637"/>
            <a:ext cx="939946" cy="84853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175" y="1968137"/>
            <a:ext cx="8485052" cy="4242526"/>
          </a:xfrm>
          <a:prstGeom prst="rect">
            <a:avLst/>
          </a:prstGeom>
        </p:spPr>
      </p:pic>
    </p:spTree>
    <p:extLst>
      <p:ext uri="{BB962C8B-B14F-4D97-AF65-F5344CB8AC3E}">
        <p14:creationId xmlns:p14="http://schemas.microsoft.com/office/powerpoint/2010/main" val="29321090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3_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3.xml><?xml version="1.0" encoding="utf-8"?>
<a:theme xmlns:a="http://schemas.openxmlformats.org/drawingml/2006/main" name="1_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7141</TotalTime>
  <Words>421</Words>
  <Application>Microsoft Office PowerPoint</Application>
  <PresentationFormat>Widescreen</PresentationFormat>
  <Paragraphs>55</Paragraphs>
  <Slides>5</Slides>
  <Notes>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vt:i4>
      </vt:variant>
    </vt:vector>
  </HeadingPairs>
  <TitlesOfParts>
    <vt:vector size="16" baseType="lpstr">
      <vt:lpstr>&amp;quot</vt:lpstr>
      <vt:lpstr>Arial</vt:lpstr>
      <vt:lpstr>Arial</vt:lpstr>
      <vt:lpstr>Calibri</vt:lpstr>
      <vt:lpstr>PT Sans</vt:lpstr>
      <vt:lpstr>Tw Cen MT</vt:lpstr>
      <vt:lpstr>Tw Cen MT Condensed</vt:lpstr>
      <vt:lpstr>Wingdings 3</vt:lpstr>
      <vt:lpstr>Integral</vt:lpstr>
      <vt:lpstr>3_Integral</vt:lpstr>
      <vt:lpstr>1_Integral</vt:lpstr>
      <vt:lpstr>Support the recovering America’s wildlife act</vt:lpstr>
      <vt:lpstr>Recovering America’s Wildlife Act</vt:lpstr>
      <vt:lpstr>AFS support is critical</vt:lpstr>
      <vt:lpstr> recovering America’s wildlife act</vt:lpstr>
      <vt:lpstr>Learn more!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Grassroots advocacy in support of  recovering America’s wildlife act</dc:title>
  <dc:creator>Drue Winters</dc:creator>
  <cp:lastModifiedBy>Drue Winters</cp:lastModifiedBy>
  <cp:revision>19</cp:revision>
  <dcterms:created xsi:type="dcterms:W3CDTF">2018-01-25T19:04:40Z</dcterms:created>
  <dcterms:modified xsi:type="dcterms:W3CDTF">2018-01-30T18:06:12Z</dcterms:modified>
</cp:coreProperties>
</file>